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889" r:id="rId1"/>
    <p:sldMasterId id="2147483890" r:id="rId2"/>
    <p:sldMasterId id="2147483891" r:id="rId3"/>
    <p:sldMasterId id="2147483892" r:id="rId4"/>
    <p:sldMasterId id="2147483893" r:id="rId5"/>
    <p:sldMasterId id="2147483894" r:id="rId6"/>
  </p:sldMasterIdLst>
  <p:notesMasterIdLst>
    <p:notesMasterId r:id="rId30"/>
  </p:notesMasterIdLst>
  <p:sldIdLst>
    <p:sldId id="256" r:id="rId7"/>
    <p:sldId id="257" r:id="rId8"/>
    <p:sldId id="258" r:id="rId9"/>
    <p:sldId id="262" r:id="rId10"/>
    <p:sldId id="263" r:id="rId11"/>
    <p:sldId id="264" r:id="rId12"/>
    <p:sldId id="265" r:id="rId13"/>
    <p:sldId id="259" r:id="rId14"/>
    <p:sldId id="260" r:id="rId15"/>
    <p:sldId id="261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64" autoAdjust="0"/>
    <p:restoredTop sz="94694"/>
  </p:normalViewPr>
  <p:slideViewPr>
    <p:cSldViewPr snapToGrid="0">
      <p:cViewPr varScale="1">
        <p:scale>
          <a:sx n="87" d="100"/>
          <a:sy n="87" d="100"/>
        </p:scale>
        <p:origin x="208" y="720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Google Shape;5;n"/>
          <p:cNvSpPr>
            <a:spLocks noGrp="1" noRot="1" noChangeAspect="1" noTextEdi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en-US" altLang="ko-KR"/>
          </a:p>
        </p:txBody>
      </p:sp>
      <p:sp>
        <p:nvSpPr>
          <p:cNvPr id="46" name="Google Shape;46;p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5e154c848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115" name="Google Shape;115;ga5e154c848_0_6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5e154c848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68" name="Google Shape;68;ga5e154c848_0_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5e154c848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en-US" altLang="ko-KR"/>
          </a:p>
        </p:txBody>
      </p:sp>
      <p:sp>
        <p:nvSpPr>
          <p:cNvPr id="68" name="Google Shape;68;ga5e154c848_0_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5e154c848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68" name="Google Shape;68;ga5e154c848_0_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5e154c848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68" name="Google Shape;68;ga5e154c848_0_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5e154c848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68" name="Google Shape;68;ga5e154c848_0_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5e154c848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68" name="Google Shape;68;ga5e154c848_0_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5e154c848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68" name="Google Shape;68;ga5e154c848_0_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5e154c848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68" name="Google Shape;68;ga5e154c848_0_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5e154c848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68" name="Google Shape;68;ga5e154c848_0_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53" name="Google Shape;53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5e154c848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68" name="Google Shape;68;ga5e154c848_0_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5e154c848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en-US" altLang="ko-KR"/>
          </a:p>
        </p:txBody>
      </p:sp>
      <p:sp>
        <p:nvSpPr>
          <p:cNvPr id="115" name="Google Shape;115;ga5e154c848_0_6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5e154c848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en-US" altLang="ko-KR"/>
          </a:p>
        </p:txBody>
      </p:sp>
      <p:sp>
        <p:nvSpPr>
          <p:cNvPr id="115" name="Google Shape;115;ga5e154c848_0_6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46" name="Google Shape;46;p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59" name="Google Shape;59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126" name="Google Shape;126;p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132" name="Google Shape;132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5e154c848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68" name="Google Shape;68;ga5e154c848_0_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5e154c848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68" name="Google Shape;68;ga5e154c848_0_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5e154c848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68" name="Google Shape;68;ga5e154c848_0_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94" name="Google Shape;94;p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-28688" y="0"/>
            <a:ext cx="12192000" cy="6429990"/>
          </a:xfrm>
          <a:prstGeom prst="rect">
            <a:avLst/>
          </a:prstGeom>
          <a:solidFill>
            <a:srgbClr val="1E39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0" y="6573970"/>
            <a:ext cx="12192000" cy="2840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7682562" y="6534697"/>
            <a:ext cx="436973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COPYRIGHTⓒALL RIGHT RESERVED BY MADSTORY│http://blog.naver.com/mrsoulo</a:t>
            </a:r>
            <a:endParaRPr sz="8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2882580" y="0"/>
            <a:ext cx="6426839" cy="6426837"/>
          </a:xfrm>
          <a:prstGeom prst="rect">
            <a:avLst/>
          </a:prstGeom>
          <a:blipFill rotWithShape="1">
            <a:blip r:embed="rId2">
              <a:alphaModFix amt="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Google Shape;20;p2" descr="9 Starbucks Drinks You Must Try! | Starbucks logo, Starbucks, Coffee shop  branding"/>
          <p:cNvPicPr preferRelativeResize="0"/>
          <p:nvPr/>
        </p:nvPicPr>
        <p:blipFill rotWithShape="1">
          <a:blip r:embed="rId3">
            <a:alphaModFix/>
          </a:blip>
          <a:srcRect l="29354" t="37678" r="-226" b="28946"/>
          <a:stretch/>
        </p:blipFill>
        <p:spPr>
          <a:xfrm>
            <a:off x="409462" y="6573970"/>
            <a:ext cx="1188328" cy="136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itleOnly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88CE6B9-6035-4137-80B1-43D8DFA389E2}" type="datetime1">
              <a:rPr lang="ko-KR" altLang="en-US"/>
              <a:pPr lvl="0">
                <a:defRPr/>
              </a:pPr>
              <a:t>2020. 12. 11.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B98FFD0-F00A-4AD8-BCE8-F5873B41C5B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88CE6B9-6035-4137-80B1-43D8DFA389E2}" type="datetime1">
              <a:rPr lang="ko-KR" altLang="en-US"/>
              <a:pPr lvl="0">
                <a:defRPr/>
              </a:pPr>
              <a:t>2020. 12. 11.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B98FFD0-F00A-4AD8-BCE8-F5873B41C5B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88CE6B9-6035-4137-80B1-43D8DFA389E2}" type="datetime1">
              <a:rPr lang="ko-KR" altLang="en-US"/>
              <a:pPr lvl="0">
                <a:defRPr/>
              </a:pPr>
              <a:t>2020. 12. 11.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B98FFD0-F00A-4AD8-BCE8-F5873B41C5B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88CE6B9-6035-4137-80B1-43D8DFA389E2}" type="datetime1">
              <a:rPr lang="ko-KR" altLang="en-US"/>
              <a:pPr lvl="0">
                <a:defRPr/>
              </a:pPr>
              <a:t>2020. 12. 11.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B98FFD0-F00A-4AD8-BCE8-F5873B41C5B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88CE6B9-6035-4137-80B1-43D8DFA389E2}" type="datetime1">
              <a:rPr lang="ko-KR" altLang="en-US"/>
              <a:pPr lvl="0">
                <a:defRPr/>
              </a:pPr>
              <a:t>2020. 12. 11.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B98FFD0-F00A-4AD8-BCE8-F5873B41C5B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88CE6B9-6035-4137-80B1-43D8DFA389E2}" type="datetime1">
              <a:rPr lang="ko-KR" altLang="en-US"/>
              <a:pPr lvl="0">
                <a:defRPr/>
              </a:pPr>
              <a:t>2020. 12. 11.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B98FFD0-F00A-4AD8-BCE8-F5873B41C5B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88CE6B9-6035-4137-80B1-43D8DFA389E2}" type="datetime1">
              <a:rPr lang="ko-KR" altLang="en-US"/>
              <a:pPr lvl="0">
                <a:defRPr/>
              </a:pPr>
              <a:t>2020. 12. 11.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B98FFD0-F00A-4AD8-BCE8-F5873B41C5B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88CE6B9-6035-4137-80B1-43D8DFA389E2}" type="datetime1">
              <a:rPr lang="ko-KR" altLang="en-US"/>
              <a:pPr lvl="0">
                <a:defRPr/>
              </a:pPr>
              <a:t>2020. 12. 11.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B98FFD0-F00A-4AD8-BCE8-F5873B41C5B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88CE6B9-6035-4137-80B1-43D8DFA389E2}" type="datetime1">
              <a:rPr lang="ko-KR" altLang="en-US"/>
              <a:pPr lvl="0">
                <a:defRPr/>
              </a:pPr>
              <a:t>2020. 12. 11.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B98FFD0-F00A-4AD8-BCE8-F5873B41C5B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>
  <p:cSld name="콘텐츠 2개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310041"/>
            <a:ext cx="12192000" cy="6237916"/>
          </a:xfrm>
          <a:prstGeom prst="rect">
            <a:avLst/>
          </a:prstGeom>
          <a:solidFill>
            <a:srgbClr val="005F3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23;p3"/>
          <p:cNvSpPr/>
          <p:nvPr/>
        </p:nvSpPr>
        <p:spPr>
          <a:xfrm>
            <a:off x="1" y="6547958"/>
            <a:ext cx="12192000" cy="310042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0" y="-1"/>
            <a:ext cx="12192000" cy="31004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" name="Google Shape;25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67356" y="105392"/>
            <a:ext cx="857286" cy="13003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/>
          <p:nvPr/>
        </p:nvSpPr>
        <p:spPr>
          <a:xfrm>
            <a:off x="3974182" y="6602951"/>
            <a:ext cx="4243634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sz="7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http://blog.naver.com/mrsoulo│  COPYRIGHT ⓒ All Right reserved by MAD STORY</a:t>
            </a:r>
            <a:endParaRPr sz="7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88CE6B9-6035-4137-80B1-43D8DFA389E2}" type="datetime1">
              <a:rPr lang="ko-KR" altLang="en-US"/>
              <a:pPr lvl="0">
                <a:defRPr/>
              </a:pPr>
              <a:t>2020. 12. 11.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B98FFD0-F00A-4AD8-BCE8-F5873B41C5B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88CE6B9-6035-4137-80B1-43D8DFA389E2}" type="datetime1">
              <a:rPr lang="ko-KR" altLang="en-US"/>
              <a:pPr lvl="0">
                <a:defRPr/>
              </a:pPr>
              <a:t>2020. 12. 11.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B98FFD0-F00A-4AD8-BCE8-F5873B41C5B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88CE6B9-6035-4137-80B1-43D8DFA389E2}" type="datetime1">
              <a:rPr lang="ko-KR" altLang="en-US"/>
              <a:pPr lvl="0">
                <a:defRPr/>
              </a:pPr>
              <a:t>2020. 12. 11.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B98FFD0-F00A-4AD8-BCE8-F5873B41C5B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310041"/>
            <a:ext cx="12192000" cy="6237916"/>
          </a:xfrm>
          <a:prstGeom prst="rect">
            <a:avLst/>
          </a:prstGeom>
          <a:solidFill>
            <a:srgbClr val="005F3D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3" name="Google Shape;23;p3"/>
          <p:cNvSpPr/>
          <p:nvPr/>
        </p:nvSpPr>
        <p:spPr>
          <a:xfrm>
            <a:off x="1" y="6547958"/>
            <a:ext cx="12192000" cy="310042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0" y="-1"/>
            <a:ext cx="12192000" cy="31004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25" name="Google Shape;25;p3"/>
          <p:cNvPicPr/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5667356" y="105392"/>
            <a:ext cx="857286" cy="13003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/>
          <p:nvPr/>
        </p:nvSpPr>
        <p:spPr>
          <a:xfrm>
            <a:off x="3974182" y="6602951"/>
            <a:ext cx="4243634" cy="20005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sz="7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http://blog.naver.com/mrsoulo│  COPYRIGHT ⓒ All Right reserved by MAD STORY</a:t>
            </a:r>
            <a:endParaRPr sz="7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4"/>
          <p:cNvGrpSpPr/>
          <p:nvPr/>
        </p:nvGrpSpPr>
        <p:grpSpPr>
          <a:xfrm>
            <a:off x="393175" y="285750"/>
            <a:ext cx="11798825" cy="6286501"/>
            <a:chOff x="1262743" y="1034813"/>
            <a:chExt cx="10929257" cy="5823188"/>
          </a:xfrm>
        </p:grpSpPr>
        <p:sp>
          <p:nvSpPr>
            <p:cNvPr id="29" name="Google Shape;29;p4"/>
            <p:cNvSpPr/>
            <p:nvPr/>
          </p:nvSpPr>
          <p:spPr>
            <a:xfrm>
              <a:off x="1669143" y="1045029"/>
              <a:ext cx="4383314" cy="5812971"/>
            </a:xfrm>
            <a:prstGeom prst="rect">
              <a:avLst/>
            </a:prstGeom>
            <a:solidFill>
              <a:srgbClr val="005F3D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1262743" y="1045029"/>
              <a:ext cx="406400" cy="5812971"/>
            </a:xfrm>
            <a:prstGeom prst="rect">
              <a:avLst/>
            </a:prstGeom>
            <a:solidFill>
              <a:srgbClr val="E8E8E8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pic>
          <p:nvPicPr>
            <p:cNvPr id="31" name="Google Shape;31;p4" descr="photo of white Starbucks mug on brown wooden surface"/>
            <p:cNvPicPr/>
            <p:nvPr/>
          </p:nvPicPr>
          <p:blipFill rotWithShape="1">
            <a:blip r:embed="rId2">
              <a:alphaModFix/>
            </a:blip>
            <a:srcRect l="4470" r="25540"/>
            <a:stretch>
              <a:fillRect/>
            </a:stretch>
          </p:blipFill>
          <p:spPr>
            <a:xfrm>
              <a:off x="6052458" y="1034813"/>
              <a:ext cx="6139542" cy="58231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" name="Google Shape;32;p4"/>
          <p:cNvSpPr/>
          <p:nvPr/>
        </p:nvSpPr>
        <p:spPr>
          <a:xfrm rot="16200000">
            <a:off x="-1243977" y="1694341"/>
            <a:ext cx="3094180" cy="27699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sz="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http://blog.naver.com/mrsoulo  / COPYRIGHTⓒALL RIGHT RESERVED BY MADSTORY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6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 descr="커피]스타벅스 로고 jpg,png,ai : 네이버 블로그"/>
          <p:cNvPicPr/>
          <p:nvPr/>
        </p:nvPicPr>
        <p:blipFill rotWithShape="1">
          <a:blip r:embed="rId3">
            <a:alphaModFix/>
          </a:blip>
          <a:srcRect l="14220" t="45050" r="16730" b="45130"/>
          <a:stretch>
            <a:fillRect/>
          </a:stretch>
        </p:blipFill>
        <p:spPr>
          <a:xfrm rot="16200000">
            <a:off x="-293473" y="5850881"/>
            <a:ext cx="1096298" cy="155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1" y="6547958"/>
            <a:ext cx="12192000" cy="310042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6" name="Google Shape;36;p5"/>
          <p:cNvSpPr/>
          <p:nvPr/>
        </p:nvSpPr>
        <p:spPr>
          <a:xfrm>
            <a:off x="0" y="-1"/>
            <a:ext cx="12192000" cy="310042"/>
          </a:xfrm>
          <a:prstGeom prst="rect">
            <a:avLst/>
          </a:prstGeom>
          <a:solidFill>
            <a:srgbClr val="005F3D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7" name="Google Shape;37;p5"/>
          <p:cNvSpPr/>
          <p:nvPr/>
        </p:nvSpPr>
        <p:spPr>
          <a:xfrm>
            <a:off x="3974182" y="6602951"/>
            <a:ext cx="4243634" cy="20005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sz="7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http://blog.naver.com/mrsoulo│  COPYRIGHT ⓒ All Right reserved by MAD STORY</a:t>
            </a:r>
            <a:endParaRPr sz="7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" name="Google Shape;38;p5"/>
          <p:cNvPicPr/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5667356" y="105392"/>
            <a:ext cx="857286" cy="130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itleOnly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-28688" y="0"/>
            <a:ext cx="12192000" cy="6429990"/>
          </a:xfrm>
          <a:prstGeom prst="rect">
            <a:avLst/>
          </a:prstGeom>
          <a:solidFill>
            <a:srgbClr val="1E3932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0" y="6573970"/>
            <a:ext cx="12192000" cy="2840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7682562" y="6534697"/>
            <a:ext cx="4369738" cy="21544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sz="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COPYRIGHTⓒALL RIGHT RESERVED BY MADSTORY│http://blog.naver.com/mrsoulo</a:t>
            </a:r>
            <a:endParaRPr sz="8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2882580" y="0"/>
            <a:ext cx="6426839" cy="6426837"/>
          </a:xfrm>
          <a:prstGeom prst="rect">
            <a:avLst/>
          </a:prstGeom>
          <a:blipFill rotWithShape="1">
            <a:blip r:embed="rId2">
              <a:alphaModFix amt="7000"/>
            </a:blip>
            <a:stretch>
              <a:fillRect/>
            </a:stretch>
          </a:blip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20" name="Google Shape;20;p2" descr="9 Starbucks Drinks You Must Try! | Starbucks logo, Starbucks, Coffee shop  branding"/>
          <p:cNvPicPr/>
          <p:nvPr/>
        </p:nvPicPr>
        <p:blipFill rotWithShape="1">
          <a:blip r:embed="rId3">
            <a:alphaModFix/>
          </a:blip>
          <a:srcRect l="29350" t="37680" r="-230" b="28950"/>
          <a:stretch>
            <a:fillRect/>
          </a:stretch>
        </p:blipFill>
        <p:spPr>
          <a:xfrm>
            <a:off x="409462" y="6573970"/>
            <a:ext cx="1188328" cy="136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310041"/>
            <a:ext cx="12192000" cy="6237916"/>
          </a:xfrm>
          <a:prstGeom prst="rect">
            <a:avLst/>
          </a:prstGeom>
          <a:solidFill>
            <a:srgbClr val="005F3D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3" name="Google Shape;23;p3"/>
          <p:cNvSpPr/>
          <p:nvPr/>
        </p:nvSpPr>
        <p:spPr>
          <a:xfrm>
            <a:off x="1" y="6547958"/>
            <a:ext cx="12192000" cy="310042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0" y="-1"/>
            <a:ext cx="12192000" cy="31004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25" name="Google Shape;25;p3"/>
          <p:cNvPicPr/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5667356" y="105392"/>
            <a:ext cx="857286" cy="13003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/>
          <p:nvPr/>
        </p:nvSpPr>
        <p:spPr>
          <a:xfrm>
            <a:off x="3974182" y="6602951"/>
            <a:ext cx="4243634" cy="20005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sz="7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http://blog.naver.com/mrsoulo│  COPYRIGHT ⓒ All Right reserved by MAD STORY</a:t>
            </a:r>
            <a:endParaRPr sz="7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4"/>
          <p:cNvGrpSpPr/>
          <p:nvPr/>
        </p:nvGrpSpPr>
        <p:grpSpPr>
          <a:xfrm>
            <a:off x="393175" y="285750"/>
            <a:ext cx="11798825" cy="6286501"/>
            <a:chOff x="1262743" y="1034813"/>
            <a:chExt cx="10929257" cy="5823188"/>
          </a:xfrm>
        </p:grpSpPr>
        <p:sp>
          <p:nvSpPr>
            <p:cNvPr id="29" name="Google Shape;29;p4"/>
            <p:cNvSpPr/>
            <p:nvPr/>
          </p:nvSpPr>
          <p:spPr>
            <a:xfrm>
              <a:off x="1669143" y="1045029"/>
              <a:ext cx="4383314" cy="5812971"/>
            </a:xfrm>
            <a:prstGeom prst="rect">
              <a:avLst/>
            </a:prstGeom>
            <a:solidFill>
              <a:srgbClr val="005F3D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1262743" y="1045029"/>
              <a:ext cx="406400" cy="5812971"/>
            </a:xfrm>
            <a:prstGeom prst="rect">
              <a:avLst/>
            </a:prstGeom>
            <a:solidFill>
              <a:srgbClr val="E8E8E8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pic>
          <p:nvPicPr>
            <p:cNvPr id="31" name="Google Shape;31;p4" descr="photo of white Starbucks mug on brown wooden surface"/>
            <p:cNvPicPr/>
            <p:nvPr/>
          </p:nvPicPr>
          <p:blipFill rotWithShape="1">
            <a:blip r:embed="rId2">
              <a:alphaModFix/>
            </a:blip>
            <a:srcRect l="4470" r="25540"/>
            <a:stretch>
              <a:fillRect/>
            </a:stretch>
          </p:blipFill>
          <p:spPr>
            <a:xfrm>
              <a:off x="6052458" y="1034813"/>
              <a:ext cx="6139542" cy="58231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" name="Google Shape;32;p4"/>
          <p:cNvSpPr/>
          <p:nvPr/>
        </p:nvSpPr>
        <p:spPr>
          <a:xfrm rot="16200000">
            <a:off x="-1243977" y="1694341"/>
            <a:ext cx="3094180" cy="27699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sz="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http://blog.naver.com/mrsoulo  / COPYRIGHTⓒALL RIGHT RESERVED BY MADSTORY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6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 descr="커피]스타벅스 로고 jpg,png,ai : 네이버 블로그"/>
          <p:cNvPicPr/>
          <p:nvPr/>
        </p:nvPicPr>
        <p:blipFill rotWithShape="1">
          <a:blip r:embed="rId3">
            <a:alphaModFix/>
          </a:blip>
          <a:srcRect l="14220" t="45050" r="16730" b="45130"/>
          <a:stretch>
            <a:fillRect/>
          </a:stretch>
        </p:blipFill>
        <p:spPr>
          <a:xfrm rot="16200000">
            <a:off x="-293473" y="5850881"/>
            <a:ext cx="1096298" cy="155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4"/>
          <p:cNvGrpSpPr/>
          <p:nvPr/>
        </p:nvGrpSpPr>
        <p:grpSpPr>
          <a:xfrm>
            <a:off x="393175" y="285750"/>
            <a:ext cx="11798825" cy="6286501"/>
            <a:chOff x="1262743" y="1034813"/>
            <a:chExt cx="10929257" cy="5823188"/>
          </a:xfrm>
        </p:grpSpPr>
        <p:sp>
          <p:nvSpPr>
            <p:cNvPr id="29" name="Google Shape;29;p4"/>
            <p:cNvSpPr/>
            <p:nvPr/>
          </p:nvSpPr>
          <p:spPr>
            <a:xfrm>
              <a:off x="1669143" y="1045029"/>
              <a:ext cx="4383314" cy="5812971"/>
            </a:xfrm>
            <a:prstGeom prst="rect">
              <a:avLst/>
            </a:prstGeom>
            <a:solidFill>
              <a:srgbClr val="005F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1262743" y="1045029"/>
              <a:ext cx="406400" cy="5812971"/>
            </a:xfrm>
            <a:prstGeom prst="rect">
              <a:avLst/>
            </a:pr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31" name="Google Shape;31;p4" descr="photo of white Starbucks mug on brown wooden surface"/>
            <p:cNvPicPr preferRelativeResize="0"/>
            <p:nvPr/>
          </p:nvPicPr>
          <p:blipFill rotWithShape="1">
            <a:blip r:embed="rId2">
              <a:alphaModFix/>
            </a:blip>
            <a:srcRect l="4468" r="25540"/>
            <a:stretch/>
          </p:blipFill>
          <p:spPr>
            <a:xfrm>
              <a:off x="6052458" y="1034813"/>
              <a:ext cx="6139542" cy="58231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" name="Google Shape;32;p4"/>
          <p:cNvSpPr/>
          <p:nvPr/>
        </p:nvSpPr>
        <p:spPr>
          <a:xfrm rot="-5400000">
            <a:off x="-1243977" y="1694341"/>
            <a:ext cx="309418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sz="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http://blog.naver.com/mrsoulo  / COPYRIGHTⓒALL RIGHT RESERVED BY MADSTORY</a:t>
            </a:r>
            <a:endParaRPr sz="6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 descr="커피]스타벅스 로고 jpg,png,ai : 네이버 블로그"/>
          <p:cNvPicPr preferRelativeResize="0"/>
          <p:nvPr/>
        </p:nvPicPr>
        <p:blipFill rotWithShape="1">
          <a:blip r:embed="rId3">
            <a:alphaModFix/>
          </a:blip>
          <a:srcRect l="14218" t="45048" r="16734" b="45130"/>
          <a:stretch/>
        </p:blipFill>
        <p:spPr>
          <a:xfrm rot="-5400000">
            <a:off x="-293473" y="5850881"/>
            <a:ext cx="1096298" cy="155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1" y="6547958"/>
            <a:ext cx="12192000" cy="310042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6" name="Google Shape;36;p5"/>
          <p:cNvSpPr/>
          <p:nvPr/>
        </p:nvSpPr>
        <p:spPr>
          <a:xfrm>
            <a:off x="0" y="-1"/>
            <a:ext cx="12192000" cy="310042"/>
          </a:xfrm>
          <a:prstGeom prst="rect">
            <a:avLst/>
          </a:prstGeom>
          <a:solidFill>
            <a:srgbClr val="005F3D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7" name="Google Shape;37;p5"/>
          <p:cNvSpPr/>
          <p:nvPr/>
        </p:nvSpPr>
        <p:spPr>
          <a:xfrm>
            <a:off x="3974182" y="6602951"/>
            <a:ext cx="4243634" cy="20005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sz="7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http://blog.naver.com/mrsoulo│  COPYRIGHT ⓒ All Right reserved by MAD STORY</a:t>
            </a:r>
            <a:endParaRPr sz="7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" name="Google Shape;38;p5"/>
          <p:cNvPicPr/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5667356" y="105392"/>
            <a:ext cx="857286" cy="130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itleOnly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FA087DE-6558-4B4E-8ABA-25EE653102FF}" type="datetime1">
              <a:rPr lang="en-KR"/>
              <a:pPr lvl="0">
                <a:defRPr/>
              </a:pPr>
              <a:t>11/12/2020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8D99004-610B-DA41-8AD2-9ABEC25C6C4F}" type="slidenum">
              <a:rPr lang="en-KR"/>
              <a:pPr lvl="0">
                <a:defRPr/>
              </a:pPr>
              <a:t>‹#›</a:t>
            </a:fld>
            <a:endParaRPr lang="en-KR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FA087DE-6558-4B4E-8ABA-25EE653102FF}" type="datetime1">
              <a:rPr lang="en-KR"/>
              <a:pPr lvl="0">
                <a:defRPr/>
              </a:pPr>
              <a:t>11/12/2020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8D99004-610B-DA41-8AD2-9ABEC25C6C4F}" type="slidenum">
              <a:rPr lang="en-KR"/>
              <a:pPr lvl="0">
                <a:defRPr/>
              </a:pPr>
              <a:t>‹#›</a:t>
            </a:fld>
            <a:endParaRPr lang="en-KR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FA087DE-6558-4B4E-8ABA-25EE653102FF}" type="datetime1">
              <a:rPr lang="en-KR"/>
              <a:pPr lvl="0">
                <a:defRPr/>
              </a:pPr>
              <a:t>11/12/2020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8D99004-610B-DA41-8AD2-9ABEC25C6C4F}" type="slidenum">
              <a:rPr lang="en-KR"/>
              <a:pPr lvl="0">
                <a:defRPr/>
              </a:pPr>
              <a:t>‹#›</a:t>
            </a:fld>
            <a:endParaRPr lang="en-KR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FA087DE-6558-4B4E-8ABA-25EE653102FF}" type="datetime1">
              <a:rPr lang="en-KR"/>
              <a:pPr lvl="0">
                <a:defRPr/>
              </a:pPr>
              <a:t>11/12/2020</a:t>
            </a:fld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8D99004-610B-DA41-8AD2-9ABEC25C6C4F}" type="slidenum">
              <a:rPr lang="en-KR"/>
              <a:pPr lvl="0">
                <a:defRPr/>
              </a:pPr>
              <a:t>‹#›</a:t>
            </a:fld>
            <a:endParaRPr lang="en-KR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FA087DE-6558-4B4E-8ABA-25EE653102FF}" type="datetime1">
              <a:rPr lang="en-KR"/>
              <a:pPr lvl="0">
                <a:defRPr/>
              </a:pPr>
              <a:t>11/12/2020</a:t>
            </a:fld>
            <a:endParaRPr lang="en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8D99004-610B-DA41-8AD2-9ABEC25C6C4F}" type="slidenum">
              <a:rPr lang="en-KR"/>
              <a:pPr lvl="0">
                <a:defRPr/>
              </a:pPr>
              <a:t>‹#›</a:t>
            </a:fld>
            <a:endParaRPr lang="en-KR"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FA087DE-6558-4B4E-8ABA-25EE653102FF}" type="datetime1">
              <a:rPr lang="en-KR"/>
              <a:pPr lvl="0">
                <a:defRPr/>
              </a:pPr>
              <a:t>11/12/2020</a:t>
            </a:fld>
            <a:endParaRPr lang="en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8D99004-610B-DA41-8AD2-9ABEC25C6C4F}" type="slidenum">
              <a:rPr lang="en-KR"/>
              <a:pPr lvl="0">
                <a:defRPr/>
              </a:pPr>
              <a:t>‹#›</a:t>
            </a:fld>
            <a:endParaRPr lang="en-KR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FA087DE-6558-4B4E-8ABA-25EE653102FF}" type="datetime1">
              <a:rPr lang="en-KR"/>
              <a:pPr lvl="0">
                <a:defRPr/>
              </a:pPr>
              <a:t>11/12/2020</a:t>
            </a:fld>
            <a:endParaRPr lang="en-K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8D99004-610B-DA41-8AD2-9ABEC25C6C4F}" type="slidenum">
              <a:rPr lang="en-KR"/>
              <a:pPr lvl="0">
                <a:defRPr/>
              </a:pPr>
              <a:t>‹#›</a:t>
            </a:fld>
            <a:endParaRPr lang="en-KR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FA087DE-6558-4B4E-8ABA-25EE653102FF}" type="datetime1">
              <a:rPr lang="en-KR"/>
              <a:pPr lvl="0">
                <a:defRPr/>
              </a:pPr>
              <a:t>11/12/2020</a:t>
            </a:fld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8D99004-610B-DA41-8AD2-9ABEC25C6C4F}" type="slidenum">
              <a:rPr lang="en-KR"/>
              <a:pPr lvl="0">
                <a:defRPr/>
              </a:pPr>
              <a:t>‹#›</a:t>
            </a:fld>
            <a:endParaRPr lang="en-KR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>
  <p:cSld name="구역 머리글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1" y="6547958"/>
            <a:ext cx="12192000" cy="310042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" name="Google Shape;36;p5"/>
          <p:cNvSpPr/>
          <p:nvPr/>
        </p:nvSpPr>
        <p:spPr>
          <a:xfrm>
            <a:off x="0" y="-1"/>
            <a:ext cx="12192000" cy="310042"/>
          </a:xfrm>
          <a:prstGeom prst="rect">
            <a:avLst/>
          </a:prstGeom>
          <a:solidFill>
            <a:srgbClr val="005F3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" name="Google Shape;37;p5"/>
          <p:cNvSpPr/>
          <p:nvPr/>
        </p:nvSpPr>
        <p:spPr>
          <a:xfrm>
            <a:off x="3974182" y="6602951"/>
            <a:ext cx="4243634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sz="7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http://blog.naver.com/mrsoulo│  COPYRIGHT ⓒ All Right reserved by MAD STORY</a:t>
            </a:r>
            <a:endParaRPr sz="7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67356" y="105392"/>
            <a:ext cx="857286" cy="130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FA087DE-6558-4B4E-8ABA-25EE653102FF}" type="datetime1">
              <a:rPr lang="en-KR"/>
              <a:pPr lvl="0">
                <a:defRPr/>
              </a:pPr>
              <a:t>11/12/2020</a:t>
            </a:fld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8D99004-610B-DA41-8AD2-9ABEC25C6C4F}" type="slidenum">
              <a:rPr lang="en-KR"/>
              <a:pPr lvl="0">
                <a:defRPr/>
              </a:pPr>
              <a:t>‹#›</a:t>
            </a:fld>
            <a:endParaRPr lang="en-KR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FA087DE-6558-4B4E-8ABA-25EE653102FF}" type="datetime1">
              <a:rPr lang="en-KR"/>
              <a:pPr lvl="0">
                <a:defRPr/>
              </a:pPr>
              <a:t>11/12/2020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8D99004-610B-DA41-8AD2-9ABEC25C6C4F}" type="slidenum">
              <a:rPr lang="en-KR"/>
              <a:pPr lvl="0">
                <a:defRPr/>
              </a:pPr>
              <a:t>‹#›</a:t>
            </a:fld>
            <a:endParaRPr lang="en-KR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FA087DE-6558-4B4E-8ABA-25EE653102FF}" type="datetime1">
              <a:rPr lang="en-KR"/>
              <a:pPr lvl="0">
                <a:defRPr/>
              </a:pPr>
              <a:t>11/12/2020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8D99004-610B-DA41-8AD2-9ABEC25C6C4F}" type="slidenum">
              <a:rPr lang="en-KR"/>
              <a:pPr lvl="0">
                <a:defRPr/>
              </a:pPr>
              <a:t>‹#›</a:t>
            </a:fld>
            <a:endParaRPr lang="en-KR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310041"/>
            <a:ext cx="12192000" cy="6237916"/>
          </a:xfrm>
          <a:prstGeom prst="rect">
            <a:avLst/>
          </a:prstGeom>
          <a:solidFill>
            <a:srgbClr val="005F3D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3" name="Google Shape;23;p3"/>
          <p:cNvSpPr/>
          <p:nvPr/>
        </p:nvSpPr>
        <p:spPr>
          <a:xfrm>
            <a:off x="1" y="6547958"/>
            <a:ext cx="12192000" cy="310042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0" y="-1"/>
            <a:ext cx="12192000" cy="31004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25" name="Google Shape;25;p3"/>
          <p:cNvPicPr/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5667356" y="105392"/>
            <a:ext cx="857286" cy="13003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/>
          <p:nvPr/>
        </p:nvSpPr>
        <p:spPr>
          <a:xfrm>
            <a:off x="3974182" y="6602951"/>
            <a:ext cx="4243634" cy="20005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sz="7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http://blog.naver.com/mrsoulo│  COPYRIGHT ⓒ All Right reserved by MAD STORY</a:t>
            </a:r>
            <a:endParaRPr sz="7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-28688" y="0"/>
            <a:ext cx="12192000" cy="6429990"/>
          </a:xfrm>
          <a:prstGeom prst="rect">
            <a:avLst/>
          </a:prstGeom>
          <a:solidFill>
            <a:srgbClr val="1E3932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0" y="6573970"/>
            <a:ext cx="12192000" cy="2840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7682562" y="6534697"/>
            <a:ext cx="4369738" cy="21544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sz="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COPYRIGHTⓒALL RIGHT RESERVED BY MADSTORY│http://blog.naver.com/mrsoulo</a:t>
            </a:r>
            <a:endParaRPr sz="8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2882580" y="0"/>
            <a:ext cx="6426839" cy="6426837"/>
          </a:xfrm>
          <a:prstGeom prst="rect">
            <a:avLst/>
          </a:prstGeom>
          <a:blipFill rotWithShape="1">
            <a:blip r:embed="rId2">
              <a:alphaModFix amt="7000"/>
            </a:blip>
            <a:stretch>
              <a:fillRect/>
            </a:stretch>
          </a:blip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20" name="Google Shape;20;p2" descr="9 Starbucks Drinks You Must Try! | Starbucks logo, Starbucks, Coffee shop  branding"/>
          <p:cNvPicPr/>
          <p:nvPr/>
        </p:nvPicPr>
        <p:blipFill rotWithShape="1">
          <a:blip r:embed="rId3">
            <a:alphaModFix/>
          </a:blip>
          <a:srcRect l="29350" t="37680" r="-230" b="28950"/>
          <a:stretch>
            <a:fillRect/>
          </a:stretch>
        </p:blipFill>
        <p:spPr>
          <a:xfrm>
            <a:off x="409462" y="6573970"/>
            <a:ext cx="1188328" cy="136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310041"/>
            <a:ext cx="12192000" cy="6237916"/>
          </a:xfrm>
          <a:prstGeom prst="rect">
            <a:avLst/>
          </a:prstGeom>
          <a:solidFill>
            <a:srgbClr val="005F3D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3" name="Google Shape;23;p3"/>
          <p:cNvSpPr/>
          <p:nvPr/>
        </p:nvSpPr>
        <p:spPr>
          <a:xfrm>
            <a:off x="1" y="6547958"/>
            <a:ext cx="12192000" cy="310042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0" y="-1"/>
            <a:ext cx="12192000" cy="31004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25" name="Google Shape;25;p3"/>
          <p:cNvPicPr/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5667356" y="105392"/>
            <a:ext cx="857286" cy="13003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/>
          <p:nvPr/>
        </p:nvSpPr>
        <p:spPr>
          <a:xfrm>
            <a:off x="3974182" y="6602951"/>
            <a:ext cx="4243634" cy="20005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sz="7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http://blog.naver.com/mrsoulo│  COPYRIGHT ⓒ All Right reserved by MAD STORY</a:t>
            </a:r>
            <a:endParaRPr sz="7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4"/>
          <p:cNvGrpSpPr/>
          <p:nvPr/>
        </p:nvGrpSpPr>
        <p:grpSpPr>
          <a:xfrm>
            <a:off x="393175" y="285750"/>
            <a:ext cx="11798825" cy="6286501"/>
            <a:chOff x="1262743" y="1034813"/>
            <a:chExt cx="10929257" cy="5823188"/>
          </a:xfrm>
        </p:grpSpPr>
        <p:sp>
          <p:nvSpPr>
            <p:cNvPr id="29" name="Google Shape;29;p4"/>
            <p:cNvSpPr/>
            <p:nvPr/>
          </p:nvSpPr>
          <p:spPr>
            <a:xfrm>
              <a:off x="1669143" y="1045029"/>
              <a:ext cx="4383314" cy="5812971"/>
            </a:xfrm>
            <a:prstGeom prst="rect">
              <a:avLst/>
            </a:prstGeom>
            <a:solidFill>
              <a:srgbClr val="005F3D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1262743" y="1045029"/>
              <a:ext cx="406400" cy="5812971"/>
            </a:xfrm>
            <a:prstGeom prst="rect">
              <a:avLst/>
            </a:prstGeom>
            <a:solidFill>
              <a:srgbClr val="E8E8E8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pic>
          <p:nvPicPr>
            <p:cNvPr id="31" name="Google Shape;31;p4" descr="photo of white Starbucks mug on brown wooden surface"/>
            <p:cNvPicPr/>
            <p:nvPr/>
          </p:nvPicPr>
          <p:blipFill rotWithShape="1">
            <a:blip r:embed="rId2">
              <a:alphaModFix/>
            </a:blip>
            <a:srcRect l="4470" r="25540"/>
            <a:stretch>
              <a:fillRect/>
            </a:stretch>
          </p:blipFill>
          <p:spPr>
            <a:xfrm>
              <a:off x="6052458" y="1034813"/>
              <a:ext cx="6139542" cy="58231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" name="Google Shape;32;p4"/>
          <p:cNvSpPr/>
          <p:nvPr/>
        </p:nvSpPr>
        <p:spPr>
          <a:xfrm rot="16200000">
            <a:off x="-1243977" y="1694341"/>
            <a:ext cx="3094180" cy="27699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sz="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http://blog.naver.com/mrsoulo  / COPYRIGHTⓒALL RIGHT RESERVED BY MADSTORY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6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 descr="커피]스타벅스 로고 jpg,png,ai : 네이버 블로그"/>
          <p:cNvPicPr/>
          <p:nvPr/>
        </p:nvPicPr>
        <p:blipFill rotWithShape="1">
          <a:blip r:embed="rId3">
            <a:alphaModFix/>
          </a:blip>
          <a:srcRect l="14220" t="45050" r="16730" b="45130"/>
          <a:stretch>
            <a:fillRect/>
          </a:stretch>
        </p:blipFill>
        <p:spPr>
          <a:xfrm rot="16200000">
            <a:off x="-293473" y="5850881"/>
            <a:ext cx="1096298" cy="155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1" y="6547958"/>
            <a:ext cx="12192000" cy="310042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6" name="Google Shape;36;p5"/>
          <p:cNvSpPr/>
          <p:nvPr/>
        </p:nvSpPr>
        <p:spPr>
          <a:xfrm>
            <a:off x="0" y="-1"/>
            <a:ext cx="12192000" cy="310042"/>
          </a:xfrm>
          <a:prstGeom prst="rect">
            <a:avLst/>
          </a:prstGeom>
          <a:solidFill>
            <a:srgbClr val="005F3D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7" name="Google Shape;37;p5"/>
          <p:cNvSpPr/>
          <p:nvPr/>
        </p:nvSpPr>
        <p:spPr>
          <a:xfrm>
            <a:off x="3974182" y="6602951"/>
            <a:ext cx="4243634" cy="20005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sz="7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http://blog.naver.com/mrsoulo│  COPYRIGHT ⓒ All Right reserved by MAD STORY</a:t>
            </a:r>
            <a:endParaRPr sz="7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" name="Google Shape;38;p5"/>
          <p:cNvPicPr/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5667356" y="105392"/>
            <a:ext cx="857286" cy="130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1_Office 테마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</p:sldLayoutIdLst>
  <p:transition/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2_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C88CE6B9-6035-4137-80B1-43D8DFA389E2}" type="datetime1">
              <a:rPr lang="ko-KR" altLang="en-US"/>
              <a:pPr lvl="0">
                <a:defRPr/>
              </a:pPr>
              <a:t>2020. 12. 11.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8B98FFD0-F00A-4AD8-BCE8-F5873B41C5B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3_Office 테마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63" r:id="rId1"/>
    <p:sldLayoutId id="2147483864" r:id="rId2"/>
    <p:sldLayoutId id="2147483865" r:id="rId3"/>
    <p:sldLayoutId id="2147483866" r:id="rId4"/>
  </p:sldLayoutIdLst>
  <p:transition/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4_Office 테마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</p:sldLayoutIdLst>
  <p:transition/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Office The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0FA087DE-6558-4B4E-8ABA-25EE653102FF}" type="datetime1">
              <a:rPr lang="en-KR"/>
              <a:pPr lvl="0">
                <a:defRPr/>
              </a:pPr>
              <a:t>11/12/2020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28D99004-610B-DA41-8AD2-9ABEC25C6C4F}" type="slidenum">
              <a:rPr lang="en-KR"/>
              <a:pPr lvl="0">
                <a:defRPr/>
              </a:pPr>
              <a:t>‹#›</a:t>
            </a:fld>
            <a:endParaRPr lang="en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4785369" y="357325"/>
            <a:ext cx="40443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ko-KR"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스타어스</a:t>
            </a: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7"/>
          <p:cNvSpPr/>
          <p:nvPr/>
        </p:nvSpPr>
        <p:spPr>
          <a:xfrm>
            <a:off x="6941845" y="5259743"/>
            <a:ext cx="525015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파트너스</a:t>
            </a: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김정현 김효영 이정민 최정은 최지혜 한우리</a:t>
            </a: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" name="Google Shape;5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3967" y="1248978"/>
            <a:ext cx="5729679" cy="4010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"/>
          <p:cNvSpPr txBox="1"/>
          <p:nvPr/>
        </p:nvSpPr>
        <p:spPr>
          <a:xfrm>
            <a:off x="9415662" y="3017504"/>
            <a:ext cx="2315400" cy="646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① 매장에서 식사/포장을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    </a:t>
            </a:r>
            <a:r>
              <a:rPr lang="en-US" altLang="ko-KR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 </a:t>
            </a:r>
            <a:r>
              <a:rPr lang="ko-KR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선택하는 화면으로 이동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500">
              <a:solidFill>
                <a:schemeClr val="lt1"/>
              </a:solidFill>
              <a:latin typeface="나눔바른고딕"/>
              <a:ea typeface="나눔바른고딕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500">
              <a:solidFill>
                <a:schemeClr val="lt1"/>
              </a:solidFill>
              <a:latin typeface="나눔바른고딕"/>
              <a:ea typeface="나눔바른고딕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500">
              <a:solidFill>
                <a:schemeClr val="lt1"/>
              </a:solidFill>
              <a:latin typeface="나눔바른고딕"/>
              <a:ea typeface="나눔바른고딕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500">
              <a:solidFill>
                <a:schemeClr val="lt1"/>
              </a:solidFill>
              <a:latin typeface="나눔바른고딕"/>
              <a:ea typeface="나눔바른고딕"/>
              <a:cs typeface="Helvetica Neue"/>
              <a:sym typeface="Helvetica Neue"/>
            </a:endParaRPr>
          </a:p>
        </p:txBody>
      </p:sp>
      <p:pic>
        <p:nvPicPr>
          <p:cNvPr id="119" name="Google Shape;119;p12"/>
          <p:cNvPicPr/>
          <p:nvPr/>
        </p:nvPicPr>
        <p:blipFill rotWithShape="1">
          <a:blip r:embed="rId3">
            <a:alphaModFix/>
          </a:blip>
          <a:srcRect r="950" b="970"/>
          <a:stretch>
            <a:fillRect/>
          </a:stretch>
        </p:blipFill>
        <p:spPr>
          <a:xfrm>
            <a:off x="6151080" y="1261604"/>
            <a:ext cx="3160800" cy="41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2"/>
          <p:cNvPicPr/>
          <p:nvPr/>
        </p:nvPicPr>
        <p:blipFill rotWithShape="1">
          <a:blip r:embed="rId4">
            <a:alphaModFix/>
          </a:blip>
          <a:srcRect l="1930" r="2030"/>
          <a:stretch>
            <a:fillRect/>
          </a:stretch>
        </p:blipFill>
        <p:spPr>
          <a:xfrm>
            <a:off x="542440" y="1277112"/>
            <a:ext cx="3160800" cy="41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2"/>
          <p:cNvSpPr/>
          <p:nvPr/>
        </p:nvSpPr>
        <p:spPr>
          <a:xfrm>
            <a:off x="7401527" y="4330572"/>
            <a:ext cx="771900" cy="555900"/>
          </a:xfrm>
          <a:prstGeom prst="rect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22" name="Google Shape;122;p12"/>
          <p:cNvSpPr/>
          <p:nvPr/>
        </p:nvSpPr>
        <p:spPr>
          <a:xfrm>
            <a:off x="7102049" y="4127925"/>
            <a:ext cx="378300" cy="358800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500" b="1"/>
              <a:t>1</a:t>
            </a:r>
            <a:endParaRPr sz="1500" b="1"/>
          </a:p>
        </p:txBody>
      </p:sp>
      <p:sp>
        <p:nvSpPr>
          <p:cNvPr id="123" name="Google Shape;123;p12"/>
          <p:cNvSpPr txBox="1"/>
          <p:nvPr/>
        </p:nvSpPr>
        <p:spPr>
          <a:xfrm>
            <a:off x="3851538" y="3105900"/>
            <a:ext cx="2315400" cy="646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카드 결제</a:t>
            </a:r>
            <a:r>
              <a:rPr lang="en-US" altLang="ko-KR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 </a:t>
            </a:r>
            <a:r>
              <a:rPr lang="ko-KR" altLang="en-US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화면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500">
              <a:solidFill>
                <a:schemeClr val="lt1"/>
              </a:solidFill>
              <a:latin typeface="나눔바른고딕"/>
              <a:ea typeface="나눔바른고딕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500">
              <a:solidFill>
                <a:schemeClr val="lt1"/>
              </a:solidFill>
              <a:latin typeface="나눔바른고딕"/>
              <a:ea typeface="나눔바른고딕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500">
              <a:solidFill>
                <a:schemeClr val="lt1"/>
              </a:solidFill>
              <a:latin typeface="나눔바른고딕"/>
              <a:ea typeface="나눔바른고딕"/>
              <a:cs typeface="Helvetica Neue"/>
              <a:sym typeface="Helvetica Neue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943600" y="1249399"/>
            <a:ext cx="0" cy="4469476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Google Shape;72;p10"/>
          <p:cNvSpPr txBox="1"/>
          <p:nvPr/>
        </p:nvSpPr>
        <p:spPr>
          <a:xfrm>
            <a:off x="5009238" y="499514"/>
            <a:ext cx="2173500" cy="646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sz="3600" b="1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화면설계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71;p10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391515" y="708801"/>
            <a:ext cx="4073828" cy="5417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Picture 9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53446" y="4605348"/>
            <a:ext cx="7289143" cy="1539239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06390" y="1175690"/>
            <a:ext cx="1379220" cy="3154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6188" y="694540"/>
            <a:ext cx="2964426" cy="5468919"/>
          </a:xfrm>
          <a:prstGeom prst="rect">
            <a:avLst/>
          </a:prstGeom>
        </p:spPr>
      </p:pic>
      <p:sp>
        <p:nvSpPr>
          <p:cNvPr id="93" name="Rectangle 92"/>
          <p:cNvSpPr/>
          <p:nvPr/>
        </p:nvSpPr>
        <p:spPr>
          <a:xfrm>
            <a:off x="227474" y="634795"/>
            <a:ext cx="2990644" cy="1003709"/>
          </a:xfrm>
          <a:prstGeom prst="rect">
            <a:avLst/>
          </a:prstGeom>
          <a:noFill/>
          <a:ln w="127000">
            <a:solidFill>
              <a:srgbClr val="C22C27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578122" y="1883942"/>
            <a:ext cx="4137763" cy="2844308"/>
          </a:xfrm>
          <a:prstGeom prst="rect">
            <a:avLst/>
          </a:prstGeom>
        </p:spPr>
      </p:pic>
      <p:sp>
        <p:nvSpPr>
          <p:cNvPr id="98" name="직사각형 14"/>
          <p:cNvSpPr/>
          <p:nvPr/>
        </p:nvSpPr>
        <p:spPr>
          <a:xfrm>
            <a:off x="4261206" y="1131311"/>
            <a:ext cx="2576049" cy="52272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/>
              <a:t>html</a:t>
            </a: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120173" y="1306502"/>
            <a:ext cx="3674068" cy="5002899"/>
          </a:xfrm>
          <a:prstGeom prst="rect">
            <a:avLst/>
          </a:prstGeom>
        </p:spPr>
      </p:pic>
      <p:sp>
        <p:nvSpPr>
          <p:cNvPr id="100" name="직사각형 14"/>
          <p:cNvSpPr/>
          <p:nvPr/>
        </p:nvSpPr>
        <p:spPr>
          <a:xfrm>
            <a:off x="8592316" y="587260"/>
            <a:ext cx="2576049" cy="52272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/>
              <a:t>css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59617" y="1518305"/>
            <a:ext cx="3782197" cy="4589533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16545" y="698048"/>
            <a:ext cx="3167938" cy="5472144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5"/>
          <a:srcRect r="850"/>
          <a:stretch>
            <a:fillRect/>
          </a:stretch>
        </p:blipFill>
        <p:spPr>
          <a:xfrm>
            <a:off x="298224" y="687622"/>
            <a:ext cx="2756509" cy="5490538"/>
          </a:xfrm>
          <a:prstGeom prst="rect">
            <a:avLst/>
          </a:prstGeom>
        </p:spPr>
      </p:pic>
      <p:sp>
        <p:nvSpPr>
          <p:cNvPr id="95" name="Rectangle 94"/>
          <p:cNvSpPr/>
          <p:nvPr/>
        </p:nvSpPr>
        <p:spPr>
          <a:xfrm>
            <a:off x="227474" y="634795"/>
            <a:ext cx="6380725" cy="1003709"/>
          </a:xfrm>
          <a:prstGeom prst="rect">
            <a:avLst/>
          </a:prstGeom>
          <a:noFill/>
          <a:ln w="127000">
            <a:solidFill>
              <a:srgbClr val="C22C27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6" name="직사각형 14"/>
          <p:cNvSpPr/>
          <p:nvPr/>
        </p:nvSpPr>
        <p:spPr>
          <a:xfrm>
            <a:off x="7856124" y="824053"/>
            <a:ext cx="3344194" cy="52272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/>
              <a:t>java script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/>
        </p:nvSpPr>
        <p:spPr>
          <a:xfrm>
            <a:off x="10109664" y="525964"/>
            <a:ext cx="2716714" cy="646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2800" b="1" i="0" u="none" strike="noStrike" cap="none">
                <a:solidFill>
                  <a:schemeClr val="lt1"/>
                </a:solidFill>
                <a:latin typeface="맑은 고딕"/>
                <a:ea typeface="맑은 고딕"/>
                <a:sym typeface="맑은 고딕"/>
              </a:rPr>
              <a:t>Function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0"/>
          <p:cNvSpPr txBox="1"/>
          <p:nvPr/>
        </p:nvSpPr>
        <p:spPr>
          <a:xfrm>
            <a:off x="8244628" y="1511082"/>
            <a:ext cx="3554688" cy="4121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600" b="1" dirty="0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메인메뉴화면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lang="en-US" altLang="ko-KR" sz="1600" b="1" dirty="0">
              <a:solidFill>
                <a:schemeClr val="lt1"/>
              </a:solidFill>
              <a:latin typeface="나눔바른고딕"/>
              <a:ea typeface="나눔바른고딕"/>
              <a:cs typeface="Helvetica Neue"/>
              <a:sym typeface="Helvetica Neue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Wingdings"/>
              <a:buChar char="v"/>
              <a:defRPr/>
            </a:pPr>
            <a:r>
              <a:rPr lang="ko-KR" altLang="en-US" sz="1200" dirty="0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상단의 카테고리 바 선택 시 해당하는 메뉴 출력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Wingdings"/>
              <a:buChar char="v"/>
              <a:defRPr/>
            </a:pPr>
            <a:endParaRPr lang="en-US" altLang="ko-KR" sz="1200" dirty="0">
              <a:solidFill>
                <a:schemeClr val="lt1"/>
              </a:solidFill>
              <a:latin typeface="나눔바른고딕"/>
              <a:ea typeface="나눔바른고딕"/>
              <a:cs typeface="Helvetica Neue"/>
              <a:sym typeface="Helvetica Neue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Wingdings"/>
              <a:buChar char="v"/>
              <a:defRPr/>
            </a:pPr>
            <a:r>
              <a:rPr lang="ko-KR" altLang="en-US" sz="1200" dirty="0" err="1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메뉴사진</a:t>
            </a:r>
            <a:r>
              <a:rPr lang="ko-KR" altLang="en-US" sz="1200" dirty="0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 선택 시 </a:t>
            </a:r>
            <a:r>
              <a:rPr lang="en-US" altLang="ko-KR" sz="1200" dirty="0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Detail </a:t>
            </a:r>
            <a:r>
              <a:rPr lang="ko-KR" altLang="en-US" sz="1200" dirty="0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화면으로 이동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Wingdings"/>
              <a:buChar char="v"/>
              <a:defRPr/>
            </a:pPr>
            <a:r>
              <a:rPr lang="ko-KR" altLang="en-US" sz="1200" dirty="0" err="1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메뉴사진</a:t>
            </a:r>
            <a:r>
              <a:rPr lang="ko-KR" altLang="en-US" sz="1200" dirty="0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 효과 </a:t>
            </a:r>
            <a:r>
              <a:rPr lang="en-US" altLang="ko-KR" sz="1200" dirty="0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(</a:t>
            </a:r>
            <a:r>
              <a:rPr lang="ko-KR" altLang="en-US" sz="1200" dirty="0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불투명</a:t>
            </a:r>
            <a:r>
              <a:rPr lang="en-US" altLang="ko-KR" sz="1200" dirty="0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)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Wingdings"/>
              <a:buChar char="v"/>
              <a:defRPr/>
            </a:pPr>
            <a:endParaRPr lang="en-US" altLang="ko-KR" sz="1200" dirty="0">
              <a:solidFill>
                <a:schemeClr val="lt1"/>
              </a:solidFill>
              <a:latin typeface="나눔바른고딕"/>
              <a:ea typeface="나눔바른고딕"/>
              <a:cs typeface="Helvetica Neue"/>
              <a:sym typeface="Helvetica Neue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Wingdings"/>
              <a:buChar char="v"/>
              <a:defRPr/>
            </a:pPr>
            <a:r>
              <a:rPr lang="ko-KR" altLang="en-US" sz="1200" dirty="0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장바구니</a:t>
            </a:r>
            <a:r>
              <a:rPr lang="en-US" altLang="ko-KR" sz="1200" dirty="0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 </a:t>
            </a:r>
            <a:r>
              <a:rPr lang="ko-KR" altLang="en-US" sz="1200" dirty="0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담기 기능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defRPr/>
            </a:pPr>
            <a:r>
              <a:rPr lang="ko-KR" altLang="en-US" sz="1200" dirty="0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         </a:t>
            </a:r>
            <a:r>
              <a:rPr lang="en-US" altLang="ko-KR" sz="1200" dirty="0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-</a:t>
            </a:r>
            <a:r>
              <a:rPr lang="ko-KR" altLang="en-US" sz="1200" dirty="0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 선택한  메뉴 추가</a:t>
            </a:r>
            <a:r>
              <a:rPr lang="en-US" altLang="ko-KR" sz="1200" dirty="0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,</a:t>
            </a:r>
            <a:r>
              <a:rPr lang="ko-KR" altLang="en-US" sz="1200" dirty="0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 전체 삭제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Wingdings"/>
              <a:buChar char="v"/>
              <a:defRPr/>
            </a:pPr>
            <a:endParaRPr lang="en-US" altLang="ko-KR" sz="1200" dirty="0">
              <a:solidFill>
                <a:schemeClr val="lt1"/>
              </a:solidFill>
              <a:latin typeface="나눔바른고딕"/>
              <a:ea typeface="나눔바른고딕"/>
              <a:cs typeface="Helvetica Neue"/>
              <a:sym typeface="Helvetica Neue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Wingdings"/>
              <a:buChar char="v"/>
              <a:defRPr/>
            </a:pPr>
            <a:r>
              <a:rPr lang="en-US" altLang="ko-KR" sz="1200" dirty="0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HOME</a:t>
            </a:r>
            <a:r>
              <a:rPr lang="ko-KR" altLang="en-US" sz="1200" dirty="0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 버튼 선택 시 </a:t>
            </a:r>
            <a:r>
              <a:rPr lang="en-US" altLang="ko-KR" sz="1200" dirty="0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Main</a:t>
            </a:r>
            <a:r>
              <a:rPr lang="ko-KR" altLang="en-US" sz="1200" dirty="0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 화면으로 이동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Wingdings"/>
              <a:buChar char="v"/>
              <a:defRPr/>
            </a:pPr>
            <a:r>
              <a:rPr lang="en-US" altLang="ko-KR" sz="1200" dirty="0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ORDER</a:t>
            </a:r>
            <a:r>
              <a:rPr lang="ko-KR" altLang="en-US" sz="1200" dirty="0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 버튼 선택 시 </a:t>
            </a:r>
            <a:r>
              <a:rPr lang="en-US" altLang="ko-KR" sz="1200" dirty="0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Pay</a:t>
            </a:r>
            <a:r>
              <a:rPr lang="ko-KR" altLang="en-US" sz="1200" dirty="0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 화면으로 이동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defRPr/>
            </a:pPr>
            <a:endParaRPr lang="en-US" altLang="ko-KR" dirty="0">
              <a:solidFill>
                <a:schemeClr val="lt1"/>
              </a:solidFill>
              <a:latin typeface="나눔바른고딕"/>
              <a:ea typeface="나눔바른고딕"/>
              <a:cs typeface="Helvetica Neue"/>
              <a:sym typeface="Helvetica Neue"/>
            </a:endParaRPr>
          </a:p>
          <a:p>
            <a:pPr lvl="1">
              <a:lnSpc>
                <a:spcPct val="150000"/>
              </a:lnSpc>
              <a:buClr>
                <a:schemeClr val="bg1"/>
              </a:buClr>
              <a:buSzPct val="100000"/>
              <a:defRPr/>
            </a:pPr>
            <a:r>
              <a:rPr lang="ko-KR" altLang="en-US" dirty="0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         </a:t>
            </a:r>
          </a:p>
          <a:p>
            <a:pPr marL="285750" lvl="3" indent="-285750">
              <a:lnSpc>
                <a:spcPct val="150000"/>
              </a:lnSpc>
              <a:buClr>
                <a:schemeClr val="bg1"/>
              </a:buClr>
              <a:buSzPct val="100000"/>
              <a:buFont typeface="Arial"/>
              <a:buChar char="•"/>
              <a:defRPr/>
            </a:pPr>
            <a:endParaRPr lang="en-US" altLang="ko-KR" dirty="0">
              <a:solidFill>
                <a:schemeClr val="lt1"/>
              </a:solidFill>
              <a:latin typeface="나눔바른고딕"/>
              <a:ea typeface="나눔바른고딕"/>
              <a:cs typeface="Helvetica Neue"/>
              <a:sym typeface="Helvetica Neue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293704" y="1163006"/>
            <a:ext cx="0" cy="4469476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429766" y="946268"/>
            <a:ext cx="3903205" cy="5148749"/>
            <a:chOff x="429766" y="946268"/>
            <a:chExt cx="3903205" cy="514874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r="1220"/>
            <a:stretch>
              <a:fillRect/>
            </a:stretch>
          </p:blipFill>
          <p:spPr>
            <a:xfrm>
              <a:off x="429767" y="946268"/>
              <a:ext cx="3866316" cy="5148749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429766" y="1747777"/>
              <a:ext cx="3903205" cy="4330128"/>
              <a:chOff x="440643" y="1593674"/>
              <a:chExt cx="4163978" cy="4467609"/>
            </a:xfrm>
          </p:grpSpPr>
          <p:sp>
            <p:nvSpPr>
              <p:cNvPr id="76" name="Google Shape;76;p10"/>
              <p:cNvSpPr/>
              <p:nvPr/>
            </p:nvSpPr>
            <p:spPr>
              <a:xfrm>
                <a:off x="440643" y="1593674"/>
                <a:ext cx="2866458" cy="4052805"/>
              </a:xfrm>
              <a:prstGeom prst="rect">
                <a:avLst/>
              </a:prstGeom>
              <a:noFill/>
              <a:ln w="38100" cap="flat" cmpd="sng">
                <a:solidFill>
                  <a:schemeClr val="accent4"/>
                </a:solidFill>
                <a:prstDash val="solid"/>
                <a:round/>
                <a:headEnd w="sm" len="sm"/>
                <a:tailEnd w="sm" len="sm"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>
                  <a:highlight>
                    <a:srgbClr val="00FF00"/>
                  </a:highlight>
                </a:endParaRPr>
              </a:p>
            </p:txBody>
          </p:sp>
          <p:sp>
            <p:nvSpPr>
              <p:cNvPr id="77" name="Google Shape;77;p10"/>
              <p:cNvSpPr/>
              <p:nvPr/>
            </p:nvSpPr>
            <p:spPr>
              <a:xfrm>
                <a:off x="3342478" y="1593674"/>
                <a:ext cx="1238406" cy="4052805"/>
              </a:xfrm>
              <a:prstGeom prst="rect">
                <a:avLst/>
              </a:prstGeom>
              <a:noFill/>
              <a:ln w="38100" cap="flat" cmpd="sng">
                <a:solidFill>
                  <a:srgbClr val="0070C0"/>
                </a:solidFill>
                <a:prstDash val="solid"/>
                <a:round/>
                <a:headEnd w="sm" len="sm"/>
                <a:tailEnd w="sm" len="sm"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83" name="Google Shape;83;p10"/>
              <p:cNvSpPr/>
              <p:nvPr/>
            </p:nvSpPr>
            <p:spPr>
              <a:xfrm>
                <a:off x="452284" y="5669626"/>
                <a:ext cx="4152337" cy="391657"/>
              </a:xfrm>
              <a:prstGeom prst="rect">
                <a:avLst/>
              </a:prstGeom>
              <a:noFill/>
              <a:ln w="38100" cap="flat" cmpd="sng">
                <a:solidFill>
                  <a:srgbClr val="C00000"/>
                </a:solidFill>
                <a:prstDash val="solid"/>
                <a:round/>
                <a:headEnd w="sm" len="sm"/>
                <a:tailEnd w="sm" len="sm"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3956365" y="7436484"/>
            <a:ext cx="3331422" cy="4363200"/>
            <a:chOff x="4917064" y="1163005"/>
            <a:chExt cx="3331422" cy="43632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917064" y="1163005"/>
              <a:ext cx="3331422" cy="4363200"/>
            </a:xfrm>
            <a:prstGeom prst="rect">
              <a:avLst/>
            </a:prstGeom>
          </p:spPr>
        </p:pic>
        <p:sp>
          <p:nvSpPr>
            <p:cNvPr id="16" name="Google Shape;83;p10"/>
            <p:cNvSpPr/>
            <p:nvPr/>
          </p:nvSpPr>
          <p:spPr>
            <a:xfrm>
              <a:off x="4933852" y="1863914"/>
              <a:ext cx="2290540" cy="3252096"/>
            </a:xfrm>
            <a:prstGeom prst="rect">
              <a:avLst/>
            </a:prstGeom>
            <a:noFill/>
            <a:ln w="38100" cap="flat" cmpd="sng">
              <a:solidFill>
                <a:schemeClr val="accent4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20" name="Google Shape;79;p10"/>
          <p:cNvSpPr txBox="1"/>
          <p:nvPr/>
        </p:nvSpPr>
        <p:spPr>
          <a:xfrm>
            <a:off x="419129" y="1679934"/>
            <a:ext cx="779767" cy="40069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b="1">
                <a:solidFill>
                  <a:srgbClr val="FFC000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menu</a:t>
            </a:r>
            <a:endParaRPr lang="en-US" altLang="ko-KR" sz="1200">
              <a:solidFill>
                <a:srgbClr val="FFC000"/>
              </a:solidFill>
              <a:latin typeface="나눔바른고딕"/>
              <a:ea typeface="나눔바른고딕"/>
              <a:cs typeface="Helvetica Neue"/>
              <a:sym typeface="Helvetica Neue"/>
            </a:endParaRPr>
          </a:p>
        </p:txBody>
      </p:sp>
      <p:sp>
        <p:nvSpPr>
          <p:cNvPr id="21" name="Google Shape;79;p10"/>
          <p:cNvSpPr txBox="1"/>
          <p:nvPr/>
        </p:nvSpPr>
        <p:spPr>
          <a:xfrm>
            <a:off x="326987" y="1149793"/>
            <a:ext cx="779767" cy="40069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b="1">
                <a:solidFill>
                  <a:schemeClr val="accent6">
                    <a:lumMod val="75000"/>
                  </a:schemeClr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nav</a:t>
            </a:r>
            <a:endParaRPr lang="en-US" altLang="ko-KR">
              <a:solidFill>
                <a:schemeClr val="accent6">
                  <a:lumMod val="75000"/>
                </a:schemeClr>
              </a:solidFill>
              <a:latin typeface="나눔바른고딕"/>
              <a:ea typeface="나눔바른고딕"/>
              <a:cs typeface="Helvetica Neue"/>
              <a:sym typeface="Helvetica Neue"/>
            </a:endParaRPr>
          </a:p>
        </p:txBody>
      </p:sp>
      <p:sp>
        <p:nvSpPr>
          <p:cNvPr id="22" name="Google Shape;79;p10"/>
          <p:cNvSpPr txBox="1"/>
          <p:nvPr/>
        </p:nvSpPr>
        <p:spPr>
          <a:xfrm>
            <a:off x="471632" y="5309381"/>
            <a:ext cx="779767" cy="40069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1200" b="1">
                <a:solidFill>
                  <a:srgbClr val="C00000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footer</a:t>
            </a:r>
            <a:endParaRPr lang="en-US" altLang="ko-KR" sz="1200">
              <a:solidFill>
                <a:srgbClr val="C00000"/>
              </a:solidFill>
              <a:latin typeface="나눔바른고딕"/>
              <a:ea typeface="나눔바른고딕"/>
              <a:cs typeface="Helvetica Neue"/>
              <a:sym typeface="Helvetica Neue"/>
            </a:endParaRPr>
          </a:p>
        </p:txBody>
      </p:sp>
      <p:sp>
        <p:nvSpPr>
          <p:cNvPr id="23" name="Google Shape;76;p10"/>
          <p:cNvSpPr/>
          <p:nvPr/>
        </p:nvSpPr>
        <p:spPr>
          <a:xfrm>
            <a:off x="430041" y="1225518"/>
            <a:ext cx="3849025" cy="499825"/>
          </a:xfrm>
          <a:prstGeom prst="rect">
            <a:avLst/>
          </a:prstGeom>
          <a:noFill/>
          <a:ln w="38100" cap="flat" cmpd="sng">
            <a:solidFill>
              <a:schemeClr val="accent6">
                <a:lumMod val="75000"/>
              </a:schemeClr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highlight>
                <a:srgbClr val="00FF00"/>
              </a:highlight>
            </a:endParaRPr>
          </a:p>
        </p:txBody>
      </p:sp>
      <p:sp>
        <p:nvSpPr>
          <p:cNvPr id="25" name="Google Shape;72;p10"/>
          <p:cNvSpPr txBox="1"/>
          <p:nvPr/>
        </p:nvSpPr>
        <p:spPr>
          <a:xfrm>
            <a:off x="381112" y="636099"/>
            <a:ext cx="2173500" cy="646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b="1" i="0" u="none" strike="noStrike" cap="none" dirty="0" err="1">
                <a:solidFill>
                  <a:schemeClr val="lt1"/>
                </a:solidFill>
                <a:latin typeface="맑은 고딕"/>
                <a:ea typeface="맑은 고딕"/>
                <a:sym typeface="맑은 고딕"/>
              </a:rPr>
              <a:t>menuManager.html</a:t>
            </a: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158574" y="1771309"/>
            <a:ext cx="1135129" cy="3861173"/>
          </a:xfrm>
          <a:prstGeom prst="rect">
            <a:avLst/>
          </a:prstGeom>
        </p:spPr>
      </p:pic>
      <p:sp>
        <p:nvSpPr>
          <p:cNvPr id="24" name="Google Shape;79;p10"/>
          <p:cNvSpPr txBox="1"/>
          <p:nvPr/>
        </p:nvSpPr>
        <p:spPr>
          <a:xfrm>
            <a:off x="2499356" y="1650195"/>
            <a:ext cx="779767" cy="40069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b="1">
                <a:solidFill>
                  <a:srgbClr val="0070C0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cart</a:t>
            </a:r>
            <a:endParaRPr lang="en-US" altLang="ko-KR">
              <a:solidFill>
                <a:srgbClr val="0070C0"/>
              </a:solidFill>
              <a:latin typeface="나눔바른고딕"/>
              <a:ea typeface="나눔바른고딕"/>
              <a:cs typeface="Helvetica Neue"/>
              <a:sym typeface="Helvetica Neue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398009" y="1172164"/>
            <a:ext cx="3373100" cy="4898812"/>
            <a:chOff x="4398009" y="1172164"/>
            <a:chExt cx="3373100" cy="489881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817207" y="5251632"/>
              <a:ext cx="2867703" cy="81934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/>
            <a:srcRect l="450" t="430"/>
            <a:stretch>
              <a:fillRect/>
            </a:stretch>
          </p:blipFill>
          <p:spPr>
            <a:xfrm>
              <a:off x="4855801" y="1172164"/>
              <a:ext cx="2915308" cy="3749050"/>
            </a:xfrm>
            <a:prstGeom prst="rect">
              <a:avLst/>
            </a:prstGeom>
          </p:spPr>
        </p:pic>
        <p:sp>
          <p:nvSpPr>
            <p:cNvPr id="17" name="Right Arrow 16"/>
            <p:cNvSpPr/>
            <p:nvPr/>
          </p:nvSpPr>
          <p:spPr>
            <a:xfrm flipV="1">
              <a:off x="4420783" y="2673750"/>
              <a:ext cx="313061" cy="19669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KR"/>
            </a:p>
          </p:txBody>
        </p:sp>
        <p:sp>
          <p:nvSpPr>
            <p:cNvPr id="32" name="Right Arrow 31"/>
            <p:cNvSpPr/>
            <p:nvPr/>
          </p:nvSpPr>
          <p:spPr>
            <a:xfrm rot="5400000" flipV="1">
              <a:off x="6168687" y="4988076"/>
              <a:ext cx="203143" cy="19669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KR"/>
            </a:p>
          </p:txBody>
        </p:sp>
        <p:sp>
          <p:nvSpPr>
            <p:cNvPr id="33" name="Right Arrow 32"/>
            <p:cNvSpPr/>
            <p:nvPr/>
          </p:nvSpPr>
          <p:spPr>
            <a:xfrm rot="10800000" flipV="1">
              <a:off x="4398009" y="5251632"/>
              <a:ext cx="317272" cy="19669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KR"/>
            </a:p>
          </p:txBody>
        </p:sp>
      </p:grpSp>
      <p:cxnSp>
        <p:nvCxnSpPr>
          <p:cNvPr id="29" name="직선 연결선 3"/>
          <p:cNvCxnSpPr/>
          <p:nvPr/>
        </p:nvCxnSpPr>
        <p:spPr>
          <a:xfrm>
            <a:off x="8011107" y="1472710"/>
            <a:ext cx="0" cy="4469476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Google Shape;72;p10">
            <a:extLst>
              <a:ext uri="{FF2B5EF4-FFF2-40B4-BE49-F238E27FC236}">
                <a16:creationId xmlns:a16="http://schemas.microsoft.com/office/drawing/2014/main" id="{DBD54C94-63E8-8948-95C6-E5084C6BC8FF}"/>
              </a:ext>
            </a:extLst>
          </p:cNvPr>
          <p:cNvSpPr txBox="1"/>
          <p:nvPr/>
        </p:nvSpPr>
        <p:spPr>
          <a:xfrm>
            <a:off x="4867618" y="841912"/>
            <a:ext cx="2173500" cy="646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b="1" dirty="0" err="1">
                <a:solidFill>
                  <a:schemeClr val="lt1"/>
                </a:solidFill>
                <a:latin typeface="맑은 고딕"/>
                <a:ea typeface="맑은 고딕"/>
                <a:sym typeface="맑은 고딕"/>
              </a:rPr>
              <a:t>d</a:t>
            </a:r>
            <a:r>
              <a:rPr lang="en-US" b="1" i="0" u="none" strike="noStrike" cap="none" dirty="0" err="1">
                <a:solidFill>
                  <a:schemeClr val="lt1"/>
                </a:solidFill>
                <a:latin typeface="맑은 고딕"/>
                <a:ea typeface="맑은 고딕"/>
                <a:sym typeface="맑은 고딕"/>
              </a:rPr>
              <a:t>etail.html</a:t>
            </a: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/>
        </p:nvSpPr>
        <p:spPr>
          <a:xfrm>
            <a:off x="349093" y="570632"/>
            <a:ext cx="2716714" cy="646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2800" b="1" i="0" u="none" strike="noStrike" cap="none">
                <a:solidFill>
                  <a:schemeClr val="lt1"/>
                </a:solidFill>
                <a:latin typeface="맑은 고딕"/>
                <a:ea typeface="맑은 고딕"/>
                <a:sym typeface="맑은 고딕"/>
              </a:rPr>
              <a:t>Structure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0"/>
          <p:cNvSpPr txBox="1"/>
          <p:nvPr/>
        </p:nvSpPr>
        <p:spPr>
          <a:xfrm>
            <a:off x="384260" y="2058592"/>
            <a:ext cx="3698315" cy="4121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b="1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menuManager.html</a:t>
            </a: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defRPr/>
            </a:pPr>
            <a:endParaRPr lang="en-US" altLang="ko-KR" b="1">
              <a:solidFill>
                <a:schemeClr val="lt1"/>
              </a:solidFill>
              <a:latin typeface="나눔바른고딕"/>
              <a:ea typeface="나눔바른고딕"/>
              <a:cs typeface="Helvetica Neue"/>
              <a:sym typeface="Helvetica Neue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Wingdings"/>
              <a:buChar char="v"/>
              <a:defRPr/>
            </a:pPr>
            <a:r>
              <a:rPr lang="en-US" altLang="ko-KR" sz="1200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Nav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Wingdings"/>
              <a:buChar char="v"/>
              <a:defRPr/>
            </a:pPr>
            <a:r>
              <a:rPr lang="en-US" altLang="ko-KR" sz="1200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Menu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defRPr/>
            </a:pPr>
            <a:r>
              <a:rPr lang="en-US" altLang="ko-KR" sz="1200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          - coffee, non-coffee, sandwich, cake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Wingdings"/>
              <a:buChar char="v"/>
              <a:defRPr/>
            </a:pPr>
            <a:r>
              <a:rPr lang="en-US" altLang="ko-KR" sz="1200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Cart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defRPr/>
            </a:pPr>
            <a:r>
              <a:rPr lang="en-US" altLang="ko-KR" sz="1200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         - cartContent ( title, cartItem)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defRPr/>
            </a:pPr>
            <a:r>
              <a:rPr lang="en-US" altLang="ko-KR" sz="1200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         - cartFooter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Wingdings"/>
              <a:buChar char="v"/>
              <a:defRPr/>
            </a:pPr>
            <a:r>
              <a:rPr lang="en-US" altLang="ko-KR" sz="1200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Footer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defRPr/>
            </a:pPr>
            <a:r>
              <a:rPr lang="en-US" altLang="ko-KR" sz="1200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         - home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defRPr/>
            </a:pPr>
            <a:r>
              <a:rPr lang="en-US" altLang="ko-KR" sz="1200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         - order</a:t>
            </a:r>
          </a:p>
        </p:txBody>
      </p:sp>
      <p:cxnSp>
        <p:nvCxnSpPr>
          <p:cNvPr id="36" name="직선 연결선 3"/>
          <p:cNvCxnSpPr/>
          <p:nvPr/>
        </p:nvCxnSpPr>
        <p:spPr>
          <a:xfrm>
            <a:off x="3738996" y="2496773"/>
            <a:ext cx="0" cy="2630118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35420" y="1128281"/>
            <a:ext cx="4049650" cy="337246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28571" y="1120864"/>
            <a:ext cx="3540080" cy="5049595"/>
          </a:xfrm>
          <a:prstGeom prst="rect">
            <a:avLst/>
          </a:prstGeom>
        </p:spPr>
      </p:pic>
      <p:sp>
        <p:nvSpPr>
          <p:cNvPr id="41" name="Google Shape;79;p10"/>
          <p:cNvSpPr txBox="1"/>
          <p:nvPr/>
        </p:nvSpPr>
        <p:spPr>
          <a:xfrm>
            <a:off x="3880448" y="745231"/>
            <a:ext cx="1041033" cy="48581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200" b="1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메뉴</a:t>
            </a:r>
            <a:r>
              <a:rPr lang="en-US" altLang="ko-KR" sz="1200" b="1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 </a:t>
            </a:r>
            <a:r>
              <a:rPr lang="ko-KR" altLang="en-US" sz="1200" b="1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폼</a:t>
            </a:r>
            <a:endParaRPr lang="en-US" altLang="ko-KR" sz="1200">
              <a:solidFill>
                <a:schemeClr val="lt1"/>
              </a:solidFill>
              <a:latin typeface="나눔바른고딕"/>
              <a:ea typeface="나눔바른고딕"/>
              <a:cs typeface="Helvetica Neue"/>
              <a:sym typeface="Helvetica Neue"/>
            </a:endParaRPr>
          </a:p>
        </p:txBody>
      </p:sp>
      <p:sp>
        <p:nvSpPr>
          <p:cNvPr id="42" name="Google Shape;79;p10"/>
          <p:cNvSpPr txBox="1"/>
          <p:nvPr/>
        </p:nvSpPr>
        <p:spPr>
          <a:xfrm>
            <a:off x="8099087" y="731015"/>
            <a:ext cx="1359532" cy="48581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200" b="1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장바구니 폼</a:t>
            </a:r>
            <a:endParaRPr lang="en-US" altLang="ko-KR" sz="1200">
              <a:solidFill>
                <a:schemeClr val="lt1"/>
              </a:solidFill>
              <a:latin typeface="나눔바른고딕"/>
              <a:ea typeface="나눔바른고딕"/>
              <a:cs typeface="Helvetica Neue"/>
              <a:sym typeface="Helvetica Neue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135420" y="5126891"/>
            <a:ext cx="3562077" cy="761889"/>
          </a:xfrm>
          <a:prstGeom prst="rect">
            <a:avLst/>
          </a:prstGeom>
        </p:spPr>
      </p:pic>
      <p:sp>
        <p:nvSpPr>
          <p:cNvPr id="44" name="Google Shape;79;p10"/>
          <p:cNvSpPr txBox="1"/>
          <p:nvPr/>
        </p:nvSpPr>
        <p:spPr>
          <a:xfrm>
            <a:off x="4029731" y="4641074"/>
            <a:ext cx="1620993" cy="48581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1200" b="1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HOME/ORDER </a:t>
            </a:r>
            <a:r>
              <a:rPr lang="ko-KR" altLang="en-US" sz="1200" b="1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버튼</a:t>
            </a:r>
            <a:endParaRPr lang="en-US" altLang="ko-KR" sz="1200">
              <a:solidFill>
                <a:schemeClr val="lt1"/>
              </a:solidFill>
              <a:latin typeface="나눔바른고딕"/>
              <a:ea typeface="나눔바른고딕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/>
        </p:nvSpPr>
        <p:spPr>
          <a:xfrm>
            <a:off x="498328" y="577821"/>
            <a:ext cx="2716714" cy="646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2800" b="1">
                <a:solidFill>
                  <a:schemeClr val="lt1"/>
                </a:solidFill>
                <a:latin typeface="맑은 고딕"/>
                <a:ea typeface="맑은 고딕"/>
                <a:cs typeface="Arial"/>
                <a:sym typeface="맑은 고딕"/>
              </a:rPr>
              <a:t>DATA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0"/>
          <p:cNvSpPr txBox="1"/>
          <p:nvPr/>
        </p:nvSpPr>
        <p:spPr>
          <a:xfrm>
            <a:off x="936454" y="2353405"/>
            <a:ext cx="1168004" cy="5343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b="1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cake.json</a:t>
            </a:r>
            <a:endParaRPr lang="en-US" altLang="ko-KR">
              <a:solidFill>
                <a:schemeClr val="lt1"/>
              </a:solidFill>
              <a:latin typeface="나눔바른고딕"/>
              <a:ea typeface="나눔바른고딕"/>
              <a:cs typeface="Helvetica Neue"/>
              <a:sym typeface="Helvetica Neue"/>
            </a:endParaRPr>
          </a:p>
        </p:txBody>
      </p:sp>
      <p:cxnSp>
        <p:nvCxnSpPr>
          <p:cNvPr id="36" name="직선 연결선 3"/>
          <p:cNvCxnSpPr/>
          <p:nvPr/>
        </p:nvCxnSpPr>
        <p:spPr>
          <a:xfrm>
            <a:off x="6096000" y="1449640"/>
            <a:ext cx="0" cy="4203538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Google Shape;79;p10"/>
          <p:cNvSpPr txBox="1"/>
          <p:nvPr/>
        </p:nvSpPr>
        <p:spPr>
          <a:xfrm>
            <a:off x="6460126" y="981113"/>
            <a:ext cx="1359532" cy="48581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1600" b="1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menu.js </a:t>
            </a:r>
            <a:endParaRPr lang="en-US" altLang="ko-KR" sz="1600">
              <a:solidFill>
                <a:schemeClr val="lt1"/>
              </a:solidFill>
              <a:latin typeface="나눔바른고딕"/>
              <a:ea typeface="나눔바른고딕"/>
              <a:cs typeface="Helvetica Neue"/>
              <a:sym typeface="Helvetica Neue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43785" y="2887795"/>
            <a:ext cx="4342515" cy="276538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86427" y="1449640"/>
            <a:ext cx="4735373" cy="42035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3650" y="785337"/>
            <a:ext cx="3292121" cy="4980069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111974" y="846229"/>
            <a:ext cx="3517409" cy="4899249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052334" y="772063"/>
            <a:ext cx="3676608" cy="4945165"/>
          </a:xfrm>
          <a:prstGeom prst="rect">
            <a:avLst/>
          </a:prstGeom>
        </p:spPr>
      </p:pic>
      <p:sp>
        <p:nvSpPr>
          <p:cNvPr id="96" name="Rectangle 95"/>
          <p:cNvSpPr/>
          <p:nvPr/>
        </p:nvSpPr>
        <p:spPr>
          <a:xfrm>
            <a:off x="10551345" y="1529121"/>
            <a:ext cx="1157336" cy="3799758"/>
          </a:xfrm>
          <a:prstGeom prst="rect">
            <a:avLst/>
          </a:prstGeom>
          <a:noFill/>
          <a:ln w="127000">
            <a:solidFill>
              <a:srgbClr val="C22C27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4493" y="1134745"/>
            <a:ext cx="5917707" cy="2735579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73762" y="1093510"/>
            <a:ext cx="5504589" cy="4998720"/>
          </a:xfrm>
          <a:prstGeom prst="rect">
            <a:avLst/>
          </a:prstGeom>
        </p:spPr>
      </p:pic>
      <p:sp>
        <p:nvSpPr>
          <p:cNvPr id="95" name="Rectangle 94"/>
          <p:cNvSpPr/>
          <p:nvPr/>
        </p:nvSpPr>
        <p:spPr>
          <a:xfrm>
            <a:off x="231980" y="1424346"/>
            <a:ext cx="5940219" cy="1689919"/>
          </a:xfrm>
          <a:prstGeom prst="rect">
            <a:avLst/>
          </a:prstGeom>
          <a:noFill/>
          <a:ln w="127000">
            <a:solidFill>
              <a:srgbClr val="C22C27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6" name="직사각형 14"/>
          <p:cNvSpPr/>
          <p:nvPr/>
        </p:nvSpPr>
        <p:spPr>
          <a:xfrm>
            <a:off x="7682011" y="465585"/>
            <a:ext cx="3344194" cy="52272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/>
              <a:t>java script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그림 2"/>
          <p:cNvPicPr>
            <a:picLocks noChangeAspect="1"/>
          </p:cNvPicPr>
          <p:nvPr/>
        </p:nvPicPr>
        <p:blipFill rotWithShape="1">
          <a:blip r:embed="rId3"/>
          <a:srcRect l="6270" t="10610" r="19910" b="3640"/>
          <a:stretch>
            <a:fillRect/>
          </a:stretch>
        </p:blipFill>
        <p:spPr>
          <a:xfrm>
            <a:off x="6494317" y="508857"/>
            <a:ext cx="4572000" cy="5891496"/>
          </a:xfrm>
          <a:prstGeom prst="rect">
            <a:avLst/>
          </a:prstGeom>
        </p:spPr>
      </p:pic>
      <p:pic>
        <p:nvPicPr>
          <p:cNvPr id="96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25683" y="529937"/>
            <a:ext cx="4797135" cy="5886470"/>
          </a:xfrm>
          <a:prstGeom prst="rect">
            <a:avLst/>
          </a:prstGeom>
        </p:spPr>
      </p:pic>
      <p:sp>
        <p:nvSpPr>
          <p:cNvPr id="97" name="직사각형 5"/>
          <p:cNvSpPr/>
          <p:nvPr/>
        </p:nvSpPr>
        <p:spPr>
          <a:xfrm>
            <a:off x="4260274" y="1475509"/>
            <a:ext cx="1392382" cy="4322618"/>
          </a:xfrm>
          <a:prstGeom prst="rect">
            <a:avLst/>
          </a:prstGeom>
          <a:noFill/>
          <a:ln w="57150" cap="flat" cmpd="sng" algn="ctr">
            <a:solidFill>
              <a:srgbClr val="FFC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sz="1400" b="0" i="0" u="none" strike="noStrike" kern="0" cap="none" spc="0" normalizeH="0" baseline="0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/>
        </p:nvSpPr>
        <p:spPr>
          <a:xfrm>
            <a:off x="5503888" y="689547"/>
            <a:ext cx="1184223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sz="3600" b="1" i="0" u="none" strike="noStrike" cap="none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컬러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8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1454046" y="2749892"/>
            <a:ext cx="9713626" cy="1628039"/>
          </a:xfrm>
          <a:prstGeom prst="rect">
            <a:avLst/>
          </a:prstGeom>
          <a:noFill/>
          <a:ln>
            <a:solidFill>
              <a:srgbClr val="73534C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1500" y="1712365"/>
            <a:ext cx="3453810" cy="4201903"/>
          </a:xfrm>
          <a:prstGeom prst="rect">
            <a:avLst/>
          </a:prstGeom>
        </p:spPr>
      </p:pic>
      <p:pic>
        <p:nvPicPr>
          <p:cNvPr id="93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87092" y="1712365"/>
            <a:ext cx="3352799" cy="2247242"/>
          </a:xfrm>
          <a:prstGeom prst="rect">
            <a:avLst/>
          </a:prstGeom>
        </p:spPr>
      </p:pic>
      <p:pic>
        <p:nvPicPr>
          <p:cNvPr id="94" name="그림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078487" y="5081362"/>
            <a:ext cx="3352799" cy="1246155"/>
          </a:xfrm>
          <a:prstGeom prst="rect">
            <a:avLst/>
          </a:prstGeom>
        </p:spPr>
      </p:pic>
      <p:pic>
        <p:nvPicPr>
          <p:cNvPr id="95" name="그림 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732057" y="582700"/>
            <a:ext cx="4228443" cy="5744817"/>
          </a:xfrm>
          <a:prstGeom prst="rect">
            <a:avLst/>
          </a:prstGeom>
        </p:spPr>
      </p:pic>
      <p:sp>
        <p:nvSpPr>
          <p:cNvPr id="96" name="직사각형 13"/>
          <p:cNvSpPr/>
          <p:nvPr/>
        </p:nvSpPr>
        <p:spPr>
          <a:xfrm>
            <a:off x="231500" y="1087641"/>
            <a:ext cx="3453810" cy="52272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/>
              <a:t>LocalStorage</a:t>
            </a:r>
            <a:r>
              <a:rPr lang="ko-KR" altLang="en-US" sz="1600" b="1"/>
              <a:t>에서 데이터 가져오기</a:t>
            </a:r>
          </a:p>
        </p:txBody>
      </p:sp>
      <p:sp>
        <p:nvSpPr>
          <p:cNvPr id="97" name="직사각형 14"/>
          <p:cNvSpPr/>
          <p:nvPr/>
        </p:nvSpPr>
        <p:spPr>
          <a:xfrm>
            <a:off x="4087092" y="1069860"/>
            <a:ext cx="3344194" cy="52272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/>
              <a:t>+ - </a:t>
            </a:r>
            <a:r>
              <a:rPr lang="ko-KR" altLang="en-US" b="1"/>
              <a:t>버튼으로 수량 조절</a:t>
            </a:r>
          </a:p>
        </p:txBody>
      </p:sp>
      <p:sp>
        <p:nvSpPr>
          <p:cNvPr id="98" name="직사각형 15"/>
          <p:cNvSpPr/>
          <p:nvPr/>
        </p:nvSpPr>
        <p:spPr>
          <a:xfrm>
            <a:off x="4087092" y="4465748"/>
            <a:ext cx="3344194" cy="52272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/>
              <a:t>수량</a:t>
            </a:r>
            <a:r>
              <a:rPr lang="en-US" altLang="ko-KR" b="1"/>
              <a:t>X</a:t>
            </a:r>
            <a:r>
              <a:rPr lang="ko-KR" altLang="en-US" b="1"/>
              <a:t>금액으로 총 금액 출력</a:t>
            </a:r>
          </a:p>
        </p:txBody>
      </p:sp>
      <p:sp>
        <p:nvSpPr>
          <p:cNvPr id="99" name="직사각형 26"/>
          <p:cNvSpPr/>
          <p:nvPr/>
        </p:nvSpPr>
        <p:spPr>
          <a:xfrm>
            <a:off x="10634597" y="4963768"/>
            <a:ext cx="1215026" cy="475659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0" name="직사각형 21"/>
          <p:cNvSpPr/>
          <p:nvPr/>
        </p:nvSpPr>
        <p:spPr>
          <a:xfrm>
            <a:off x="10634597" y="2037034"/>
            <a:ext cx="1215025" cy="1110130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01" name="직선 화살표 연결선 18"/>
          <p:cNvCxnSpPr/>
          <p:nvPr/>
        </p:nvCxnSpPr>
        <p:spPr>
          <a:xfrm>
            <a:off x="7431286" y="1319419"/>
            <a:ext cx="3366150" cy="779304"/>
          </a:xfrm>
          <a:prstGeom prst="straightConnector1">
            <a:avLst/>
          </a:prstGeom>
          <a:ln w="57150">
            <a:solidFill>
              <a:schemeClr val="dk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7"/>
          <p:cNvCxnSpPr>
            <a:stCxn id="98" idx="3"/>
          </p:cNvCxnSpPr>
          <p:nvPr/>
        </p:nvCxnSpPr>
        <p:spPr>
          <a:xfrm>
            <a:off x="7431286" y="4727109"/>
            <a:ext cx="3366150" cy="574532"/>
          </a:xfrm>
          <a:prstGeom prst="straightConnector1">
            <a:avLst/>
          </a:prstGeom>
          <a:ln w="571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28"/>
          <p:cNvCxnSpPr/>
          <p:nvPr/>
        </p:nvCxnSpPr>
        <p:spPr>
          <a:xfrm>
            <a:off x="538619" y="2098723"/>
            <a:ext cx="298119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29"/>
          <p:cNvCxnSpPr/>
          <p:nvPr/>
        </p:nvCxnSpPr>
        <p:spPr>
          <a:xfrm>
            <a:off x="701458" y="2852257"/>
            <a:ext cx="22045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5943600" y="1249399"/>
            <a:ext cx="0" cy="4469476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Google Shape;72;p10"/>
          <p:cNvSpPr txBox="1"/>
          <p:nvPr/>
        </p:nvSpPr>
        <p:spPr>
          <a:xfrm>
            <a:off x="5009238" y="499514"/>
            <a:ext cx="2173500" cy="646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3600" b="1">
                <a:solidFill>
                  <a:schemeClr val="lt1"/>
                </a:solidFill>
                <a:latin typeface="맑은 고딕"/>
                <a:ea typeface="맑은 고딕"/>
                <a:sym typeface="맑은 고딕"/>
              </a:rPr>
              <a:t>결제 파트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7" name="Picture 3" descr="C:\Users\또또님\Desktop\starus\내ppt\결제 페이지.jp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229470" y="1249399"/>
            <a:ext cx="3251200" cy="4241800"/>
          </a:xfrm>
          <a:prstGeom prst="rect">
            <a:avLst/>
          </a:prstGeom>
          <a:noFill/>
        </p:spPr>
      </p:pic>
      <p:sp>
        <p:nvSpPr>
          <p:cNvPr id="2" name="타원 1"/>
          <p:cNvSpPr/>
          <p:nvPr/>
        </p:nvSpPr>
        <p:spPr>
          <a:xfrm>
            <a:off x="3844218" y="1488233"/>
            <a:ext cx="559835" cy="559835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674264" y="2673486"/>
            <a:ext cx="1903598" cy="206857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8" name="Google Shape;123;p12"/>
          <p:cNvSpPr txBox="1"/>
          <p:nvPr/>
        </p:nvSpPr>
        <p:spPr>
          <a:xfrm>
            <a:off x="6674264" y="2242461"/>
            <a:ext cx="2315400" cy="646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500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파일 목록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500">
              <a:solidFill>
                <a:schemeClr val="lt1"/>
              </a:solidFill>
              <a:latin typeface="나눔바른고딕"/>
              <a:ea typeface="나눔바른고딕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500">
              <a:solidFill>
                <a:schemeClr val="lt1"/>
              </a:solidFill>
              <a:latin typeface="나눔바른고딕"/>
              <a:ea typeface="나눔바른고딕"/>
              <a:cs typeface="Helvetica Neue"/>
              <a:sym typeface="Helvetica Neue"/>
            </a:endParaRPr>
          </a:p>
        </p:txBody>
      </p:sp>
      <p:sp>
        <p:nvSpPr>
          <p:cNvPr id="19" name="Google Shape;73;p10"/>
          <p:cNvSpPr txBox="1"/>
          <p:nvPr/>
        </p:nvSpPr>
        <p:spPr>
          <a:xfrm>
            <a:off x="8985963" y="1528461"/>
            <a:ext cx="2517600" cy="1360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2000" i="0" u="none" strike="noStrike" cap="none">
              <a:solidFill>
                <a:schemeClr val="lt1"/>
              </a:solidFill>
              <a:latin typeface="나눔바른고딕"/>
              <a:ea typeface="나눔바른고딕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2000">
              <a:solidFill>
                <a:schemeClr val="lt1"/>
              </a:solidFill>
              <a:latin typeface="나눔바른고딕"/>
              <a:ea typeface="나눔바른고딕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sz="2000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① </a:t>
            </a:r>
            <a:r>
              <a:rPr lang="en-US" altLang="ko-KR" sz="2000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 </a:t>
            </a:r>
            <a:r>
              <a:rPr lang="ko-KR" altLang="en-US" sz="2000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주문 목록 스크롤</a:t>
            </a:r>
            <a:endParaRPr sz="2000">
              <a:solidFill>
                <a:schemeClr val="lt1"/>
              </a:solidFill>
              <a:latin typeface="나눔바른고딕"/>
              <a:ea typeface="나눔바른고딕"/>
              <a:cs typeface="Helvetica Neue"/>
              <a:sym typeface="Helvetica Neue"/>
            </a:endParaRPr>
          </a:p>
        </p:txBody>
      </p:sp>
      <p:sp>
        <p:nvSpPr>
          <p:cNvPr id="21" name="Google Shape;73;p10"/>
          <p:cNvSpPr txBox="1"/>
          <p:nvPr/>
        </p:nvSpPr>
        <p:spPr>
          <a:xfrm>
            <a:off x="8989664" y="3415554"/>
            <a:ext cx="2517600" cy="1360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2000" i="0" u="none" strike="noStrike" cap="none">
              <a:solidFill>
                <a:schemeClr val="lt1"/>
              </a:solidFill>
              <a:latin typeface="나눔바른고딕"/>
              <a:ea typeface="나눔바른고딕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2000">
              <a:solidFill>
                <a:schemeClr val="lt1"/>
              </a:solidFill>
              <a:latin typeface="나눔바른고딕"/>
              <a:ea typeface="나눔바른고딕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2000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②</a:t>
            </a:r>
            <a:r>
              <a:rPr lang="en-US" altLang="ko-KR" sz="2000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 </a:t>
            </a:r>
            <a:r>
              <a:rPr lang="ko-KR" altLang="en-US" sz="2000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결제 시 페이지 이동</a:t>
            </a:r>
            <a:endParaRPr sz="2000">
              <a:solidFill>
                <a:schemeClr val="lt1"/>
              </a:solidFill>
              <a:latin typeface="나눔바른고딕"/>
              <a:ea typeface="나눔바른고딕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5943600" y="1249399"/>
            <a:ext cx="0" cy="4469476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Google Shape;72;p10"/>
          <p:cNvSpPr txBox="1"/>
          <p:nvPr/>
        </p:nvSpPr>
        <p:spPr>
          <a:xfrm>
            <a:off x="5009238" y="499514"/>
            <a:ext cx="2173500" cy="646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3600" b="1">
                <a:solidFill>
                  <a:schemeClr val="lt1"/>
                </a:solidFill>
                <a:latin typeface="맑은 고딕"/>
                <a:ea typeface="맑은 고딕"/>
                <a:sym typeface="맑은 고딕"/>
              </a:rPr>
              <a:t>결제 파트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 descr="C:\Users\또또님\Desktop\starus\내ppt\결제 완료 페이지.jp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13885" y="1369587"/>
            <a:ext cx="3238500" cy="4229100"/>
          </a:xfrm>
          <a:prstGeom prst="rect">
            <a:avLst/>
          </a:prstGeom>
          <a:noFill/>
        </p:spPr>
      </p:pic>
      <p:sp>
        <p:nvSpPr>
          <p:cNvPr id="8" name="Google Shape;73;p10"/>
          <p:cNvSpPr txBox="1"/>
          <p:nvPr/>
        </p:nvSpPr>
        <p:spPr>
          <a:xfrm>
            <a:off x="7810305" y="1249399"/>
            <a:ext cx="2517600" cy="1360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2000" i="0" u="none" strike="noStrike" cap="none">
              <a:solidFill>
                <a:schemeClr val="lt1"/>
              </a:solidFill>
              <a:latin typeface="나눔바른고딕"/>
              <a:ea typeface="나눔바른고딕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2000">
              <a:solidFill>
                <a:schemeClr val="lt1"/>
              </a:solidFill>
              <a:latin typeface="나눔바른고딕"/>
              <a:ea typeface="나눔바른고딕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sz="2000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① </a:t>
            </a:r>
            <a:r>
              <a:rPr lang="en-US" altLang="ko-KR" sz="2000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 </a:t>
            </a:r>
            <a:r>
              <a:rPr lang="ko-KR" altLang="en-US" sz="2000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주문 번호 출력</a:t>
            </a:r>
            <a:endParaRPr sz="2000">
              <a:solidFill>
                <a:schemeClr val="lt1"/>
              </a:solidFill>
              <a:latin typeface="나눔바른고딕"/>
              <a:ea typeface="나눔바른고딕"/>
              <a:cs typeface="Helvetica Neue"/>
              <a:sym typeface="Helvetica Neue"/>
            </a:endParaRPr>
          </a:p>
        </p:txBody>
      </p:sp>
      <p:sp>
        <p:nvSpPr>
          <p:cNvPr id="9" name="Google Shape;73;p10"/>
          <p:cNvSpPr txBox="1"/>
          <p:nvPr/>
        </p:nvSpPr>
        <p:spPr>
          <a:xfrm>
            <a:off x="7810305" y="2533453"/>
            <a:ext cx="2517600" cy="1360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2000" i="0" u="none" strike="noStrike" cap="none">
              <a:solidFill>
                <a:schemeClr val="lt1"/>
              </a:solidFill>
              <a:latin typeface="나눔바른고딕"/>
              <a:ea typeface="나눔바른고딕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2000">
              <a:solidFill>
                <a:schemeClr val="lt1"/>
              </a:solidFill>
              <a:latin typeface="나눔바른고딕"/>
              <a:ea typeface="나눔바른고딕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2000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②</a:t>
            </a:r>
            <a:r>
              <a:rPr lang="ko-KR" sz="2000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 </a:t>
            </a:r>
            <a:r>
              <a:rPr lang="en-US" altLang="ko-KR" sz="2000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 </a:t>
            </a:r>
            <a:r>
              <a:rPr lang="ko-KR" altLang="en-US" sz="2000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장바구니 목록 삭제</a:t>
            </a:r>
            <a:endParaRPr sz="2000">
              <a:solidFill>
                <a:schemeClr val="lt1"/>
              </a:solidFill>
              <a:latin typeface="나눔바른고딕"/>
              <a:ea typeface="나눔바른고딕"/>
              <a:cs typeface="Helvetica Neue"/>
              <a:sym typeface="Helvetica Neue"/>
            </a:endParaRPr>
          </a:p>
        </p:txBody>
      </p:sp>
      <p:sp>
        <p:nvSpPr>
          <p:cNvPr id="11" name="Google Shape;73;p10"/>
          <p:cNvSpPr txBox="1"/>
          <p:nvPr/>
        </p:nvSpPr>
        <p:spPr>
          <a:xfrm>
            <a:off x="7810305" y="3877057"/>
            <a:ext cx="2517600" cy="1360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2000" i="0" u="none" strike="noStrike" cap="none">
              <a:solidFill>
                <a:schemeClr val="lt1"/>
              </a:solidFill>
              <a:latin typeface="나눔바른고딕"/>
              <a:ea typeface="나눔바른고딕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2000">
              <a:solidFill>
                <a:schemeClr val="lt1"/>
              </a:solidFill>
              <a:latin typeface="나눔바른고딕"/>
              <a:ea typeface="나눔바른고딕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2000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③</a:t>
            </a:r>
            <a:r>
              <a:rPr lang="en-US" altLang="ko-KR" sz="2000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 </a:t>
            </a:r>
            <a:r>
              <a:rPr lang="ko-KR" altLang="en-US" sz="2000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홈 버튼 </a:t>
            </a:r>
            <a:r>
              <a:rPr lang="en-US" altLang="ko-KR" sz="2000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: </a:t>
            </a:r>
            <a:r>
              <a:rPr lang="ko-KR" altLang="en-US" sz="2000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포장</a:t>
            </a:r>
            <a:r>
              <a:rPr lang="en-US" altLang="ko-KR" sz="2000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/</a:t>
            </a:r>
            <a:r>
              <a:rPr lang="ko-KR" altLang="en-US" sz="2000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매장 식사 페이지로 이동</a:t>
            </a:r>
            <a:endParaRPr sz="2000">
              <a:solidFill>
                <a:schemeClr val="lt1"/>
              </a:solidFill>
              <a:latin typeface="나눔바른고딕"/>
              <a:ea typeface="나눔바른고딕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4263031" y="357325"/>
            <a:ext cx="3460509" cy="831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감사합니다</a:t>
            </a:r>
            <a:r>
              <a:rPr lang="en-US" altLang="ko-KR"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pic>
        <p:nvPicPr>
          <p:cNvPr id="50" name="Google Shape;50;p7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3033967" y="1248978"/>
            <a:ext cx="5729679" cy="4010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/>
        </p:nvSpPr>
        <p:spPr>
          <a:xfrm>
            <a:off x="5481403" y="671588"/>
            <a:ext cx="122919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폰트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9"/>
          <p:cNvSpPr txBox="1"/>
          <p:nvPr/>
        </p:nvSpPr>
        <p:spPr>
          <a:xfrm>
            <a:off x="1139252" y="2143593"/>
            <a:ext cx="613097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Helvetica Neue"/>
                <a:ea typeface="나눔바른고딕" panose="020B0603020101020101" pitchFamily="50" charset="-127"/>
                <a:cs typeface="Helvetica Neue"/>
                <a:sym typeface="Helvetica Neue"/>
              </a:rPr>
              <a:t> SANTANA-BLACK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3" name="Google Shape;6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75478" y="2004409"/>
            <a:ext cx="6010275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/>
        </p:nvSpPr>
        <p:spPr>
          <a:xfrm>
            <a:off x="1334124" y="4025088"/>
            <a:ext cx="613097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 err="1">
                <a:solidFill>
                  <a:schemeClr val="lt1"/>
                </a:solidFill>
                <a:latin typeface="Helvetica Neue"/>
                <a:ea typeface="나눔바른고딕" panose="020B0603020101020101" pitchFamily="50" charset="-127"/>
                <a:cs typeface="Helvetica Neue"/>
                <a:sym typeface="Helvetica Neue"/>
              </a:rPr>
              <a:t>Noto</a:t>
            </a:r>
            <a:r>
              <a:rPr lang="ko-KR" sz="1800" b="0" i="0" u="none" strike="noStrike" cap="none" dirty="0">
                <a:solidFill>
                  <a:schemeClr val="lt1"/>
                </a:solidFill>
                <a:latin typeface="Helvetica Neue"/>
                <a:ea typeface="나눔바른고딕" panose="020B0603020101020101" pitchFamily="50" charset="-127"/>
                <a:cs typeface="Helvetica Neue"/>
                <a:sym typeface="Helvetica Neue"/>
              </a:rPr>
              <a:t> </a:t>
            </a:r>
            <a:r>
              <a:rPr lang="ko-KR" sz="1800" b="0" i="0" u="none" strike="noStrike" cap="none" dirty="0" err="1">
                <a:solidFill>
                  <a:schemeClr val="lt1"/>
                </a:solidFill>
                <a:latin typeface="Helvetica Neue"/>
                <a:ea typeface="나눔바른고딕" panose="020B0603020101020101" pitchFamily="50" charset="-127"/>
                <a:cs typeface="Helvetica Neue"/>
                <a:sym typeface="Helvetica Neue"/>
              </a:rPr>
              <a:t>Sans</a:t>
            </a:r>
            <a:r>
              <a:rPr lang="ko-KR" sz="1800" b="0" i="0" u="none" strike="noStrike" cap="none" dirty="0">
                <a:solidFill>
                  <a:schemeClr val="lt1"/>
                </a:solidFill>
                <a:latin typeface="Helvetica Neue"/>
                <a:ea typeface="나눔바른고딕" panose="020B0603020101020101" pitchFamily="50" charset="-127"/>
                <a:cs typeface="Helvetica Neue"/>
                <a:sym typeface="Helvetica Neue"/>
              </a:rPr>
              <a:t> </a:t>
            </a:r>
            <a:r>
              <a:rPr lang="ko-KR" sz="1800" i="0" u="none" strike="noStrike" cap="none" dirty="0">
                <a:solidFill>
                  <a:schemeClr val="lt1"/>
                </a:solidFill>
                <a:latin typeface="Helvetica Neue"/>
                <a:ea typeface="나눔바른고딕" panose="020B0603020101020101" pitchFamily="50" charset="-127"/>
                <a:cs typeface="Helvetica Neue"/>
                <a:sym typeface="Helvetica Neue"/>
              </a:rPr>
              <a:t>KR</a:t>
            </a:r>
            <a:endParaRPr sz="1400" i="0" u="none" strike="noStrike" cap="none" dirty="0">
              <a:solidFill>
                <a:srgbClr val="000000"/>
              </a:solidFill>
              <a:latin typeface="Helvetica Neue"/>
              <a:ea typeface="나눔바른고딕" panose="020B0603020101020101" pitchFamily="50" charset="-127"/>
              <a:cs typeface="Helvetica Neue"/>
              <a:sym typeface="Helvetica Neue"/>
            </a:endParaRPr>
          </a:p>
        </p:txBody>
      </p:sp>
      <p:pic>
        <p:nvPicPr>
          <p:cNvPr id="65" name="Google Shape;65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50429" y="3939192"/>
            <a:ext cx="6010274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/>
        </p:nvSpPr>
        <p:spPr>
          <a:xfrm>
            <a:off x="5054700" y="330875"/>
            <a:ext cx="2082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기능정의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7100" y="977075"/>
            <a:ext cx="11495975" cy="531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4845300" y="351375"/>
            <a:ext cx="2501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플로우차트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8588" y="997575"/>
            <a:ext cx="11494825" cy="538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/>
        </p:nvSpPr>
        <p:spPr>
          <a:xfrm>
            <a:off x="5691206" y="428462"/>
            <a:ext cx="2173500" cy="646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2800" b="1">
                <a:solidFill>
                  <a:schemeClr val="lt1"/>
                </a:solidFill>
                <a:latin typeface="맑은 고딕"/>
                <a:ea typeface="맑은 고딕"/>
                <a:cs typeface="Arial"/>
                <a:sym typeface="맑은 고딕"/>
              </a:rPr>
              <a:t>개발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79;p10"/>
          <p:cNvSpPr txBox="1"/>
          <p:nvPr/>
        </p:nvSpPr>
        <p:spPr>
          <a:xfrm>
            <a:off x="8073488" y="3595870"/>
            <a:ext cx="6014977" cy="89602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1800" b="1">
                <a:solidFill>
                  <a:schemeClr val="bg1"/>
                </a:solidFill>
                <a:latin typeface="Franklin Gothic Medium"/>
                <a:ea typeface="나눔바른고딕"/>
                <a:cs typeface="Helvetica Neue"/>
                <a:sym typeface="Helvetica Neue"/>
              </a:rPr>
              <a:t>LocalStorage</a:t>
            </a:r>
            <a:endParaRPr sz="1800" b="1">
              <a:solidFill>
                <a:schemeClr val="bg1"/>
              </a:solidFill>
              <a:latin typeface="Franklin Gothic Medium"/>
              <a:ea typeface="나눔바른고딕"/>
              <a:cs typeface="Helvetica Neue"/>
              <a:sym typeface="Helvetica Neue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88947" y="1074662"/>
            <a:ext cx="11537903" cy="5042417"/>
            <a:chOff x="588947" y="1074662"/>
            <a:chExt cx="11537903" cy="5042417"/>
          </a:xfrm>
        </p:grpSpPr>
        <p:sp>
          <p:nvSpPr>
            <p:cNvPr id="13" name="Rounded Rectangle 12"/>
            <p:cNvSpPr/>
            <p:nvPr/>
          </p:nvSpPr>
          <p:spPr>
            <a:xfrm>
              <a:off x="588947" y="1074662"/>
              <a:ext cx="11053117" cy="5042417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KR"/>
            </a:p>
          </p:txBody>
        </p:sp>
        <p:sp>
          <p:nvSpPr>
            <p:cNvPr id="32" name="Google Shape;79;p10"/>
            <p:cNvSpPr txBox="1"/>
            <p:nvPr/>
          </p:nvSpPr>
          <p:spPr>
            <a:xfrm>
              <a:off x="1987427" y="1542063"/>
              <a:ext cx="10139423" cy="10855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>
                  <a:solidFill>
                    <a:schemeClr val="tx1"/>
                  </a:solidFill>
                  <a:latin typeface="맑은 고딕"/>
                  <a:ea typeface="맑은 고딕"/>
                  <a:cs typeface="Helvetica Neue"/>
                  <a:sym typeface="Helvetica Neue"/>
                </a:rPr>
                <a:t>웹표준 기술인 </a:t>
              </a:r>
              <a:r>
                <a:rPr lang="en-US" altLang="ko-KR">
                  <a:solidFill>
                    <a:schemeClr val="tx1"/>
                  </a:solidFill>
                  <a:latin typeface="맑은 고딕"/>
                  <a:ea typeface="맑은 고딕"/>
                  <a:cs typeface="Helvetica Neue"/>
                  <a:sym typeface="Helvetica Neue"/>
                </a:rPr>
                <a:t>HTML5,</a:t>
              </a:r>
              <a:r>
                <a:rPr lang="ko-KR" altLang="en-US">
                  <a:solidFill>
                    <a:schemeClr val="tx1"/>
                  </a:solidFill>
                  <a:latin typeface="맑은 고딕"/>
                  <a:ea typeface="맑은 고딕"/>
                  <a:cs typeface="Helvetica Neue"/>
                  <a:sym typeface="Helvetica Neue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맑은 고딕"/>
                  <a:ea typeface="맑은 고딕"/>
                  <a:cs typeface="Helvetica Neue"/>
                  <a:sym typeface="Helvetica Neue"/>
                </a:rPr>
                <a:t>CSS,</a:t>
              </a:r>
              <a:r>
                <a:rPr lang="ko-KR" altLang="en-US">
                  <a:solidFill>
                    <a:schemeClr val="tx1"/>
                  </a:solidFill>
                  <a:latin typeface="맑은 고딕"/>
                  <a:ea typeface="맑은 고딕"/>
                  <a:cs typeface="Helvetica Neue"/>
                  <a:sym typeface="Helvetica Neue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맑은 고딕"/>
                  <a:ea typeface="맑은 고딕"/>
                  <a:cs typeface="Helvetica Neue"/>
                  <a:sym typeface="Helvetica Neue"/>
                </a:rPr>
                <a:t>JS</a:t>
              </a:r>
              <a:r>
                <a:rPr lang="ko-KR" altLang="en-US">
                  <a:solidFill>
                    <a:schemeClr val="tx1"/>
                  </a:solidFill>
                  <a:latin typeface="맑은 고딕"/>
                  <a:ea typeface="맑은 고딕"/>
                  <a:cs typeface="Helvetica Neue"/>
                  <a:sym typeface="Helvetica Neue"/>
                </a:rPr>
                <a:t> 을 사용하여 개발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lang="en-US" altLang="ko-KR">
                <a:solidFill>
                  <a:schemeClr val="tx1"/>
                </a:solidFill>
                <a:latin typeface="맑은 고딕"/>
                <a:ea typeface="맑은 고딕"/>
                <a:cs typeface="Helvetica Neue"/>
                <a:sym typeface="Helvetica Neue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>
                  <a:solidFill>
                    <a:schemeClr val="tx1"/>
                  </a:solidFill>
                  <a:latin typeface="맑은 고딕"/>
                  <a:ea typeface="맑은 고딕"/>
                  <a:cs typeface="Helvetica Neue"/>
                  <a:sym typeface="Helvetica Neue"/>
                </a:rPr>
                <a:t>페이지 간 데이터의 공유를 위해</a:t>
              </a:r>
              <a:r>
                <a:rPr lang="en-US" altLang="ko-KR">
                  <a:solidFill>
                    <a:schemeClr val="tx1"/>
                  </a:solidFill>
                  <a:latin typeface="맑은 고딕"/>
                  <a:ea typeface="맑은 고딕"/>
                  <a:cs typeface="Helvetica Neue"/>
                  <a:sym typeface="Helvetica Neue"/>
                </a:rPr>
                <a:t> JSON</a:t>
              </a:r>
              <a:r>
                <a:rPr lang="ko-KR" altLang="en-US">
                  <a:solidFill>
                    <a:schemeClr val="tx1"/>
                  </a:solidFill>
                  <a:latin typeface="맑은 고딕"/>
                  <a:ea typeface="맑은 고딕"/>
                  <a:cs typeface="Helvetica Neue"/>
                  <a:sym typeface="Helvetica Neue"/>
                </a:rPr>
                <a:t> 형식의 데이터를 웹브라우저의 </a:t>
              </a:r>
              <a:r>
                <a:rPr lang="en-US" altLang="ko-KR">
                  <a:solidFill>
                    <a:schemeClr val="tx1"/>
                  </a:solidFill>
                  <a:latin typeface="맑은 고딕"/>
                  <a:ea typeface="맑은 고딕"/>
                  <a:cs typeface="Helvetica Neue"/>
                  <a:sym typeface="Helvetica Neue"/>
                </a:rPr>
                <a:t>LocalStroage</a:t>
              </a:r>
              <a:r>
                <a:rPr lang="ko-KR" altLang="en-US">
                  <a:solidFill>
                    <a:schemeClr val="tx1"/>
                  </a:solidFill>
                  <a:latin typeface="맑은 고딕"/>
                  <a:ea typeface="맑은 고딕"/>
                  <a:cs typeface="Helvetica Neue"/>
                  <a:sym typeface="Helvetica Neue"/>
                </a:rPr>
                <a:t>에 저장하여 사용</a:t>
              </a:r>
              <a:endParaRPr lang="en-US" altLang="ko-KR">
                <a:solidFill>
                  <a:schemeClr val="tx1"/>
                </a:solidFill>
                <a:latin typeface="맑은 고딕"/>
                <a:ea typeface="맑은 고딕"/>
                <a:cs typeface="Helvetica Neue"/>
                <a:sym typeface="Helvetica Neue"/>
              </a:endParaRPr>
            </a:p>
          </p:txBody>
        </p:sp>
        <p:pic>
          <p:nvPicPr>
            <p:cNvPr id="12" name="Picture 11" descr="Diagram  Description automatically generated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98849" y="2453833"/>
              <a:ext cx="4658353" cy="3486758"/>
            </a:xfrm>
            <a:prstGeom prst="rect">
              <a:avLst/>
            </a:prstGeom>
          </p:spPr>
        </p:pic>
        <p:sp>
          <p:nvSpPr>
            <p:cNvPr id="38" name="Google Shape;79;p10"/>
            <p:cNvSpPr txBox="1"/>
            <p:nvPr/>
          </p:nvSpPr>
          <p:spPr>
            <a:xfrm>
              <a:off x="3061826" y="3574565"/>
              <a:ext cx="458102" cy="61547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en-US" altLang="ko-KR" sz="3600">
                  <a:solidFill>
                    <a:schemeClr val="tx1"/>
                  </a:solidFill>
                  <a:latin typeface="나눔바른고딕"/>
                  <a:ea typeface="나눔바른고딕"/>
                  <a:cs typeface="Helvetica Neue"/>
                  <a:sym typeface="Helvetica Neue"/>
                </a:rPr>
                <a:t>+</a:t>
              </a:r>
              <a:endParaRPr sz="3600">
                <a:solidFill>
                  <a:schemeClr val="tx1"/>
                </a:solidFill>
                <a:latin typeface="나눔바른고딕"/>
                <a:ea typeface="나눔바른고딕"/>
                <a:cs typeface="Helvetica Neue"/>
                <a:sym typeface="Helvetica Neue"/>
              </a:endParaRPr>
            </a:p>
          </p:txBody>
        </p:sp>
        <p:sp>
          <p:nvSpPr>
            <p:cNvPr id="39" name="Google Shape;79;p10"/>
            <p:cNvSpPr txBox="1"/>
            <p:nvPr/>
          </p:nvSpPr>
          <p:spPr>
            <a:xfrm>
              <a:off x="4690304" y="3574565"/>
              <a:ext cx="458102" cy="6226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en-US" altLang="ko-KR" sz="3600">
                  <a:solidFill>
                    <a:schemeClr val="tx1"/>
                  </a:solidFill>
                  <a:latin typeface="나눔바른고딕"/>
                  <a:ea typeface="나눔바른고딕"/>
                  <a:cs typeface="Helvetica Neue"/>
                  <a:sym typeface="Helvetica Neue"/>
                </a:rPr>
                <a:t>+</a:t>
              </a:r>
              <a:endParaRPr sz="3600">
                <a:solidFill>
                  <a:schemeClr val="tx1"/>
                </a:solidFill>
                <a:latin typeface="나눔바른고딕"/>
                <a:ea typeface="나눔바른고딕"/>
                <a:cs typeface="Helvetica Neue"/>
                <a:sym typeface="Helvetica Neue"/>
              </a:endParaRPr>
            </a:p>
          </p:txBody>
        </p:sp>
        <p:sp>
          <p:nvSpPr>
            <p:cNvPr id="14" name="Can 13"/>
            <p:cNvSpPr/>
            <p:nvPr/>
          </p:nvSpPr>
          <p:spPr>
            <a:xfrm>
              <a:off x="8532610" y="2887214"/>
              <a:ext cx="1740976" cy="2264154"/>
            </a:xfrm>
            <a:prstGeom prst="can">
              <a:avLst>
                <a:gd name="adj" fmla="val 25000"/>
              </a:avLst>
            </a:prstGeom>
            <a:solidFill>
              <a:srgbClr val="2B53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KR"/>
            </a:p>
          </p:txBody>
        </p:sp>
        <p:pic>
          <p:nvPicPr>
            <p:cNvPr id="16" name="Picture 15" descr="Text  Description automatically generated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099547" y="4060172"/>
              <a:ext cx="1263600" cy="1263600"/>
            </a:xfrm>
            <a:prstGeom prst="rect">
              <a:avLst/>
            </a:prstGeom>
          </p:spPr>
        </p:pic>
        <p:sp>
          <p:nvSpPr>
            <p:cNvPr id="44" name="Google Shape;79;p10"/>
            <p:cNvSpPr txBox="1"/>
            <p:nvPr/>
          </p:nvSpPr>
          <p:spPr>
            <a:xfrm>
              <a:off x="7182833" y="3595870"/>
              <a:ext cx="458102" cy="6226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en-US" altLang="ko-KR" sz="3600">
                  <a:solidFill>
                    <a:schemeClr val="tx1"/>
                  </a:solidFill>
                  <a:latin typeface="나눔바른고딕"/>
                  <a:ea typeface="나눔바른고딕"/>
                  <a:cs typeface="Helvetica Neue"/>
                  <a:sym typeface="Helvetica Neue"/>
                </a:rPr>
                <a:t>+</a:t>
              </a:r>
              <a:endParaRPr sz="3600">
                <a:solidFill>
                  <a:schemeClr val="tx1"/>
                </a:solidFill>
                <a:latin typeface="나눔바른고딕"/>
                <a:ea typeface="나눔바른고딕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134;p14"/>
          <p:cNvSpPr txBox="1"/>
          <p:nvPr/>
        </p:nvSpPr>
        <p:spPr>
          <a:xfrm>
            <a:off x="4845300" y="351375"/>
            <a:ext cx="2501400" cy="646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3600" b="1" i="0" u="none" strike="noStrike" cap="none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벤치마킹</a:t>
            </a: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70651" y="1075403"/>
            <a:ext cx="3171825" cy="5034935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017773" y="1075403"/>
            <a:ext cx="3171825" cy="51168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9251" y="1249399"/>
            <a:ext cx="3162301" cy="41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903" y="1282350"/>
            <a:ext cx="3162296" cy="415742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0"/>
          <p:cNvSpPr txBox="1"/>
          <p:nvPr/>
        </p:nvSpPr>
        <p:spPr>
          <a:xfrm>
            <a:off x="5009238" y="499514"/>
            <a:ext cx="2173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화면설계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0"/>
          <p:cNvSpPr txBox="1"/>
          <p:nvPr/>
        </p:nvSpPr>
        <p:spPr>
          <a:xfrm>
            <a:off x="3697199" y="2493575"/>
            <a:ext cx="2517600" cy="13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i="0" u="none" strike="noStrike" cap="none" dirty="0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dirty="0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Helvetica Neue"/>
                <a:sym typeface="Helvetica Neue"/>
              </a:rPr>
              <a:t>① 매장에서 식사 / 포장 </a:t>
            </a:r>
            <a:endParaRPr dirty="0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Helvetica Neue"/>
                <a:sym typeface="Helvetica Neue"/>
              </a:rPr>
              <a:t>    </a:t>
            </a:r>
            <a:r>
              <a:rPr lang="en-US" altLang="ko-KR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Helvetica Neue"/>
                <a:sym typeface="Helvetica Neue"/>
              </a:rPr>
              <a:t> </a:t>
            </a:r>
            <a:r>
              <a:rPr lang="ko-KR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Helvetica Neue"/>
                <a:sym typeface="Helvetica Neue"/>
              </a:rPr>
              <a:t>선택</a:t>
            </a:r>
            <a:r>
              <a:rPr lang="en-US" altLang="ko-KR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Helvetica Neue"/>
                <a:sym typeface="Helvetica Neue"/>
              </a:rPr>
              <a:t> </a:t>
            </a:r>
            <a:r>
              <a:rPr lang="ko-KR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Helvetica Neue"/>
                <a:sym typeface="Helvetica Neue"/>
              </a:rPr>
              <a:t>시 메뉴 주문 </a:t>
            </a:r>
            <a:endParaRPr dirty="0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Helvetica Neue"/>
                <a:sym typeface="Helvetica Neue"/>
              </a:rPr>
              <a:t>    </a:t>
            </a:r>
            <a:r>
              <a:rPr lang="en-US" altLang="ko-KR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Helvetica Neue"/>
                <a:sym typeface="Helvetica Neue"/>
              </a:rPr>
              <a:t> </a:t>
            </a:r>
            <a:r>
              <a:rPr lang="ko-KR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Helvetica Neue"/>
                <a:sym typeface="Helvetica Neue"/>
              </a:rPr>
              <a:t>화면으로 이동</a:t>
            </a:r>
            <a:endParaRPr dirty="0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Helvetica Neue"/>
              <a:sym typeface="Helvetica Neue"/>
            </a:endParaRPr>
          </a:p>
        </p:txBody>
      </p:sp>
      <p:sp>
        <p:nvSpPr>
          <p:cNvPr id="74" name="Google Shape;74;p10"/>
          <p:cNvSpPr/>
          <p:nvPr/>
        </p:nvSpPr>
        <p:spPr>
          <a:xfrm>
            <a:off x="616100" y="3942200"/>
            <a:ext cx="3004800" cy="798900"/>
          </a:xfrm>
          <a:prstGeom prst="rect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0"/>
          <p:cNvSpPr/>
          <p:nvPr/>
        </p:nvSpPr>
        <p:spPr>
          <a:xfrm>
            <a:off x="6159250" y="1464675"/>
            <a:ext cx="3162300" cy="358800"/>
          </a:xfrm>
          <a:prstGeom prst="rect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6159250" y="1814150"/>
            <a:ext cx="2335500" cy="3244500"/>
          </a:xfrm>
          <a:prstGeom prst="rect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/>
          <p:nvPr/>
        </p:nvSpPr>
        <p:spPr>
          <a:xfrm>
            <a:off x="8494800" y="1814150"/>
            <a:ext cx="826800" cy="3244500"/>
          </a:xfrm>
          <a:prstGeom prst="rect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0"/>
          <p:cNvSpPr/>
          <p:nvPr/>
        </p:nvSpPr>
        <p:spPr>
          <a:xfrm>
            <a:off x="1909725" y="4146752"/>
            <a:ext cx="378300" cy="358800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 dirty="0"/>
              <a:t>1</a:t>
            </a:r>
            <a:endParaRPr sz="1500" b="1" dirty="0"/>
          </a:p>
        </p:txBody>
      </p:sp>
      <p:sp>
        <p:nvSpPr>
          <p:cNvPr id="79" name="Google Shape;79;p10"/>
          <p:cNvSpPr txBox="1"/>
          <p:nvPr/>
        </p:nvSpPr>
        <p:spPr>
          <a:xfrm>
            <a:off x="9417801" y="1881500"/>
            <a:ext cx="2628300" cy="41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Helvetica Neue"/>
                <a:sym typeface="Helvetica Neue"/>
              </a:rPr>
              <a:t>② 카테고리 선택</a:t>
            </a:r>
            <a:r>
              <a:rPr lang="en-US" altLang="ko-KR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Helvetica Neue"/>
                <a:sym typeface="Helvetica Neue"/>
              </a:rPr>
              <a:t> </a:t>
            </a:r>
            <a:r>
              <a:rPr lang="ko-KR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Helvetica Neue"/>
                <a:sym typeface="Helvetica Neue"/>
              </a:rPr>
              <a:t>시 </a:t>
            </a:r>
            <a:endParaRPr lang="en-US" altLang="ko-KR" dirty="0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ko-KR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Helvetica Neue"/>
                <a:sym typeface="Helvetica Neue"/>
              </a:rPr>
              <a:t>     </a:t>
            </a:r>
            <a:r>
              <a:rPr lang="ko-KR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Helvetica Neue"/>
                <a:sym typeface="Helvetica Neue"/>
              </a:rPr>
              <a:t>해당 카테고리 메뉴 출력</a:t>
            </a:r>
            <a:endParaRPr dirty="0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dirty="0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Helvetica Neue"/>
                <a:sym typeface="Helvetica Neue"/>
              </a:rPr>
              <a:t>③ 메뉴 선택 시 옵션선택 </a:t>
            </a:r>
            <a:r>
              <a:rPr lang="en-US" altLang="ko-KR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Helvetica Neue"/>
                <a:sym typeface="Helvetica Neue"/>
              </a:rPr>
              <a:t>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ko-KR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Helvetica Neue"/>
                <a:sym typeface="Helvetica Neue"/>
              </a:rPr>
              <a:t>     </a:t>
            </a:r>
            <a:r>
              <a:rPr lang="ko-KR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Helvetica Neue"/>
                <a:sym typeface="Helvetica Neue"/>
              </a:rPr>
              <a:t>페이지로 이동</a:t>
            </a:r>
            <a:endParaRPr dirty="0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dirty="0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Helvetica Neue"/>
                <a:sym typeface="Helvetica Neue"/>
              </a:rPr>
              <a:t>④ 선택한 메뉴가 추가되고 </a:t>
            </a:r>
            <a:endParaRPr dirty="0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Helvetica Neue"/>
                <a:sym typeface="Helvetica Neue"/>
              </a:rPr>
              <a:t>    </a:t>
            </a:r>
            <a:r>
              <a:rPr lang="en-US" altLang="ko-KR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Helvetica Neue"/>
                <a:sym typeface="Helvetica Neue"/>
              </a:rPr>
              <a:t> </a:t>
            </a:r>
            <a:r>
              <a:rPr lang="ko-KR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Helvetica Neue"/>
                <a:sym typeface="Helvetica Neue"/>
              </a:rPr>
              <a:t>수량선택과 초기화 가능 </a:t>
            </a:r>
            <a:endParaRPr dirty="0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dirty="0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Helvetica Neue"/>
                <a:sym typeface="Helvetica Neue"/>
              </a:rPr>
              <a:t>⑤ 매장에서 식사 / 포장을               </a:t>
            </a:r>
            <a:endParaRPr dirty="0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Helvetica Neue"/>
                <a:sym typeface="Helvetica Neue"/>
              </a:rPr>
              <a:t>    </a:t>
            </a:r>
            <a:r>
              <a:rPr lang="en-US" altLang="ko-KR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Helvetica Neue"/>
                <a:sym typeface="Helvetica Neue"/>
              </a:rPr>
              <a:t> </a:t>
            </a:r>
            <a:r>
              <a:rPr lang="ko-KR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Helvetica Neue"/>
                <a:sym typeface="Helvetica Neue"/>
              </a:rPr>
              <a:t>선택하는 화면으로 이동</a:t>
            </a:r>
            <a:endParaRPr dirty="0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dirty="0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Helvetica Neue"/>
                <a:sym typeface="Helvetica Neue"/>
              </a:rPr>
              <a:t>⑥ 결제메뉴로 이동</a:t>
            </a:r>
            <a:endParaRPr dirty="0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Helvetica Neue"/>
              <a:sym typeface="Helvetica Neue"/>
            </a:endParaRPr>
          </a:p>
        </p:txBody>
      </p:sp>
      <p:sp>
        <p:nvSpPr>
          <p:cNvPr id="80" name="Google Shape;80;p10"/>
          <p:cNvSpPr/>
          <p:nvPr/>
        </p:nvSpPr>
        <p:spPr>
          <a:xfrm>
            <a:off x="7572987" y="1456504"/>
            <a:ext cx="378300" cy="358800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 dirty="0"/>
              <a:t>2</a:t>
            </a:r>
            <a:endParaRPr sz="1500" b="1" dirty="0"/>
          </a:p>
        </p:txBody>
      </p:sp>
      <p:sp>
        <p:nvSpPr>
          <p:cNvPr id="81" name="Google Shape;81;p10"/>
          <p:cNvSpPr/>
          <p:nvPr/>
        </p:nvSpPr>
        <p:spPr>
          <a:xfrm>
            <a:off x="7137850" y="3173675"/>
            <a:ext cx="378300" cy="358800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/>
              <a:t>3</a:t>
            </a:r>
            <a:endParaRPr sz="1500" b="1"/>
          </a:p>
        </p:txBody>
      </p:sp>
      <p:sp>
        <p:nvSpPr>
          <p:cNvPr id="82" name="Google Shape;82;p10"/>
          <p:cNvSpPr/>
          <p:nvPr/>
        </p:nvSpPr>
        <p:spPr>
          <a:xfrm>
            <a:off x="8719050" y="3173675"/>
            <a:ext cx="378300" cy="358800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 dirty="0"/>
              <a:t>4</a:t>
            </a:r>
            <a:endParaRPr sz="1500" b="1" dirty="0"/>
          </a:p>
        </p:txBody>
      </p:sp>
      <p:sp>
        <p:nvSpPr>
          <p:cNvPr id="83" name="Google Shape;83;p10"/>
          <p:cNvSpPr/>
          <p:nvPr/>
        </p:nvSpPr>
        <p:spPr>
          <a:xfrm>
            <a:off x="6159250" y="5058649"/>
            <a:ext cx="3162300" cy="348749"/>
          </a:xfrm>
          <a:prstGeom prst="rect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0"/>
          <p:cNvSpPr txBox="1"/>
          <p:nvPr/>
        </p:nvSpPr>
        <p:spPr>
          <a:xfrm>
            <a:off x="1994225" y="948500"/>
            <a:ext cx="4986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latin typeface="Helvetica Neue"/>
                <a:ea typeface="Helvetica Neue"/>
                <a:cs typeface="Helvetica Neue"/>
                <a:sym typeface="Helvetica Neue"/>
              </a:rPr>
              <a:t>765px</a:t>
            </a:r>
            <a:endParaRPr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" name="Google Shape;87;p10"/>
          <p:cNvSpPr txBox="1"/>
          <p:nvPr/>
        </p:nvSpPr>
        <p:spPr>
          <a:xfrm>
            <a:off x="3730450" y="1464675"/>
            <a:ext cx="6345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dirty="0">
                <a:latin typeface="Helvetica Neue"/>
                <a:ea typeface="Helvetica Neue"/>
                <a:cs typeface="Helvetica Neue"/>
                <a:sym typeface="Helvetica Neue"/>
              </a:rPr>
              <a:t>1000px</a:t>
            </a:r>
            <a:endParaRPr sz="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" name="Google Shape;88;p10"/>
          <p:cNvSpPr txBox="1"/>
          <p:nvPr/>
        </p:nvSpPr>
        <p:spPr>
          <a:xfrm>
            <a:off x="9313933" y="1138125"/>
            <a:ext cx="4986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latin typeface="Helvetica Neue"/>
                <a:ea typeface="Helvetica Neue"/>
                <a:cs typeface="Helvetica Neue"/>
                <a:sym typeface="Helvetica Neue"/>
              </a:rPr>
              <a:t>60px</a:t>
            </a:r>
            <a:endParaRPr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Google Shape;89;p10"/>
          <p:cNvSpPr txBox="1"/>
          <p:nvPr/>
        </p:nvSpPr>
        <p:spPr>
          <a:xfrm>
            <a:off x="9313933" y="1350000"/>
            <a:ext cx="4986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latin typeface="Helvetica Neue"/>
                <a:ea typeface="Helvetica Neue"/>
                <a:cs typeface="Helvetica Neue"/>
                <a:sym typeface="Helvetica Neue"/>
              </a:rPr>
              <a:t>50px</a:t>
            </a:r>
            <a:endParaRPr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Google Shape;90;p10"/>
          <p:cNvSpPr txBox="1"/>
          <p:nvPr/>
        </p:nvSpPr>
        <p:spPr>
          <a:xfrm>
            <a:off x="9340517" y="5058650"/>
            <a:ext cx="4986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dirty="0">
                <a:latin typeface="Helvetica Neue"/>
                <a:ea typeface="Helvetica Neue"/>
                <a:cs typeface="Helvetica Neue"/>
                <a:sym typeface="Helvetica Neue"/>
              </a:rPr>
              <a:t>90px</a:t>
            </a:r>
            <a:endParaRPr sz="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p10"/>
          <p:cNvSpPr txBox="1"/>
          <p:nvPr/>
        </p:nvSpPr>
        <p:spPr>
          <a:xfrm>
            <a:off x="9313933" y="1572175"/>
            <a:ext cx="4986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latin typeface="Helvetica Neue"/>
                <a:ea typeface="Helvetica Neue"/>
                <a:cs typeface="Helvetica Neue"/>
                <a:sym typeface="Helvetica Neue"/>
              </a:rPr>
              <a:t>50px</a:t>
            </a:r>
            <a:endParaRPr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E49B415-6B34-4E08-B16D-414DFAA258A5}"/>
              </a:ext>
            </a:extLst>
          </p:cNvPr>
          <p:cNvCxnSpPr>
            <a:cxnSpLocks/>
          </p:cNvCxnSpPr>
          <p:nvPr/>
        </p:nvCxnSpPr>
        <p:spPr>
          <a:xfrm>
            <a:off x="5943600" y="1249399"/>
            <a:ext cx="0" cy="4469476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4" name="Google Shape;84;p10"/>
          <p:cNvSpPr/>
          <p:nvPr/>
        </p:nvSpPr>
        <p:spPr>
          <a:xfrm>
            <a:off x="7730644" y="5050024"/>
            <a:ext cx="378300" cy="358800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 dirty="0"/>
              <a:t>6</a:t>
            </a:r>
            <a:endParaRPr sz="1500" b="1" dirty="0"/>
          </a:p>
        </p:txBody>
      </p:sp>
      <p:sp>
        <p:nvSpPr>
          <p:cNvPr id="85" name="Google Shape;85;p10"/>
          <p:cNvSpPr/>
          <p:nvPr/>
        </p:nvSpPr>
        <p:spPr>
          <a:xfrm>
            <a:off x="6383204" y="5050673"/>
            <a:ext cx="378300" cy="358800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/>
              <a:t>5</a:t>
            </a:r>
            <a:endParaRPr sz="15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1"/>
          <p:cNvSpPr txBox="1"/>
          <p:nvPr/>
        </p:nvSpPr>
        <p:spPr>
          <a:xfrm>
            <a:off x="3675933" y="2478779"/>
            <a:ext cx="2458800" cy="2876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① </a:t>
            </a:r>
            <a:r>
              <a:rPr lang="ko-KR" altLang="en-US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옵션 </a:t>
            </a:r>
            <a:r>
              <a:rPr lang="ko-KR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선택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endParaRPr>
              <a:solidFill>
                <a:schemeClr val="lt1"/>
              </a:solidFill>
              <a:latin typeface="나눔바른고딕"/>
              <a:ea typeface="나눔바른고딕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② 장바구니에 추가,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    </a:t>
            </a:r>
            <a:r>
              <a:rPr lang="en-US" altLang="ko-KR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 </a:t>
            </a:r>
            <a:r>
              <a:rPr lang="ko-KR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메뉴선택 페이지로 이동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endParaRPr>
              <a:solidFill>
                <a:schemeClr val="lt1"/>
              </a:solidFill>
              <a:latin typeface="나눔바른고딕"/>
              <a:ea typeface="나눔바른고딕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③ 옵션선택 취소</a:t>
            </a:r>
            <a:r>
              <a:rPr lang="en-US" altLang="ko-KR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,</a:t>
            </a:r>
            <a:r>
              <a:rPr lang="ko-KR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    </a:t>
            </a:r>
            <a:r>
              <a:rPr lang="en-US" altLang="ko-KR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 </a:t>
            </a:r>
            <a:r>
              <a:rPr lang="ko-KR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메뉴선택 페이지로 이동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>
              <a:solidFill>
                <a:schemeClr val="lt1"/>
              </a:solidFill>
              <a:latin typeface="나눔바른고딕"/>
              <a:ea typeface="나눔바른고딕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>
              <a:solidFill>
                <a:schemeClr val="lt1"/>
              </a:solidFill>
              <a:latin typeface="나눔바른고딕"/>
              <a:ea typeface="나눔바른고딕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>
              <a:solidFill>
                <a:schemeClr val="lt1"/>
              </a:solidFill>
              <a:latin typeface="나눔바른고딕"/>
              <a:ea typeface="나눔바른고딕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>
              <a:solidFill>
                <a:schemeClr val="lt1"/>
              </a:solidFill>
              <a:latin typeface="나눔바른고딕"/>
              <a:ea typeface="나눔바른고딕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>
              <a:solidFill>
                <a:schemeClr val="lt1"/>
              </a:solidFill>
              <a:latin typeface="나눔바른고딕"/>
              <a:ea typeface="나눔바른고딕"/>
              <a:cs typeface="Helvetica Neue"/>
              <a:sym typeface="Helvetica Neue"/>
            </a:endParaRPr>
          </a:p>
        </p:txBody>
      </p:sp>
      <p:grpSp>
        <p:nvGrpSpPr>
          <p:cNvPr id="96" name="Google Shape;96;p11"/>
          <p:cNvGrpSpPr/>
          <p:nvPr/>
        </p:nvGrpSpPr>
        <p:grpSpPr>
          <a:xfrm>
            <a:off x="529446" y="1449687"/>
            <a:ext cx="3193592" cy="4000417"/>
            <a:chOff x="499275" y="1573200"/>
            <a:chExt cx="4427550" cy="4455800"/>
          </a:xfrm>
        </p:grpSpPr>
        <p:pic>
          <p:nvPicPr>
            <p:cNvPr id="97" name="Google Shape;97;p11"/>
            <p:cNvPicPr/>
            <p:nvPr/>
          </p:nvPicPr>
          <p:blipFill rotWithShape="1">
            <a:blip r:embed="rId3">
              <a:alphaModFix/>
            </a:blip>
            <a:srcRect l="1770" t="1080" r="1790" b="1490"/>
            <a:stretch>
              <a:fillRect/>
            </a:stretch>
          </p:blipFill>
          <p:spPr>
            <a:xfrm>
              <a:off x="499275" y="1573200"/>
              <a:ext cx="4427550" cy="445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" name="Google Shape;98;p11"/>
            <p:cNvSpPr/>
            <p:nvPr/>
          </p:nvSpPr>
          <p:spPr>
            <a:xfrm>
              <a:off x="596775" y="1855800"/>
              <a:ext cx="4170000" cy="3457200"/>
            </a:xfrm>
            <a:prstGeom prst="rect">
              <a:avLst/>
            </a:prstGeom>
            <a:noFill/>
            <a:ln w="38100" cap="flat" cmpd="sng">
              <a:solidFill>
                <a:schemeClr val="accent4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9" name="Google Shape;99;p11"/>
            <p:cNvSpPr/>
            <p:nvPr/>
          </p:nvSpPr>
          <p:spPr>
            <a:xfrm rot="10800000" flipH="1">
              <a:off x="979725" y="5416525"/>
              <a:ext cx="1620300" cy="480600"/>
            </a:xfrm>
            <a:prstGeom prst="rect">
              <a:avLst/>
            </a:prstGeom>
            <a:noFill/>
            <a:ln w="38100" cap="flat" cmpd="sng">
              <a:solidFill>
                <a:schemeClr val="accent4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0" name="Google Shape;100;p11"/>
            <p:cNvSpPr/>
            <p:nvPr/>
          </p:nvSpPr>
          <p:spPr>
            <a:xfrm rot="10800000" flipH="1">
              <a:off x="2827775" y="5416525"/>
              <a:ext cx="1620300" cy="480600"/>
            </a:xfrm>
            <a:prstGeom prst="rect">
              <a:avLst/>
            </a:prstGeom>
            <a:noFill/>
            <a:ln w="38100" cap="flat" cmpd="sng">
              <a:solidFill>
                <a:schemeClr val="accent4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103" name="Google Shape;103;p11"/>
          <p:cNvSpPr/>
          <p:nvPr/>
        </p:nvSpPr>
        <p:spPr>
          <a:xfrm>
            <a:off x="462833" y="1572550"/>
            <a:ext cx="378300" cy="358800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500" b="1"/>
              <a:t>1</a:t>
            </a:r>
            <a:endParaRPr sz="1500" b="1"/>
          </a:p>
        </p:txBody>
      </p:sp>
      <p:sp>
        <p:nvSpPr>
          <p:cNvPr id="104" name="Google Shape;104;p11"/>
          <p:cNvSpPr/>
          <p:nvPr/>
        </p:nvSpPr>
        <p:spPr>
          <a:xfrm>
            <a:off x="652280" y="4936565"/>
            <a:ext cx="378300" cy="358800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500" b="1"/>
              <a:t>2</a:t>
            </a:r>
            <a:endParaRPr sz="1500" b="1"/>
          </a:p>
        </p:txBody>
      </p:sp>
      <p:sp>
        <p:nvSpPr>
          <p:cNvPr id="105" name="Google Shape;105;p11"/>
          <p:cNvSpPr/>
          <p:nvPr/>
        </p:nvSpPr>
        <p:spPr>
          <a:xfrm>
            <a:off x="2049465" y="4936565"/>
            <a:ext cx="378300" cy="358800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500" b="1"/>
              <a:t>3</a:t>
            </a:r>
            <a:endParaRPr sz="1500" b="1"/>
          </a:p>
        </p:txBody>
      </p:sp>
      <p:grpSp>
        <p:nvGrpSpPr>
          <p:cNvPr id="106" name="Google Shape;106;p11"/>
          <p:cNvGrpSpPr/>
          <p:nvPr/>
        </p:nvGrpSpPr>
        <p:grpSpPr>
          <a:xfrm>
            <a:off x="6156420" y="1250548"/>
            <a:ext cx="3160800" cy="4158000"/>
            <a:chOff x="676700" y="1222375"/>
            <a:chExt cx="3548174" cy="4613849"/>
          </a:xfrm>
        </p:grpSpPr>
        <p:pic>
          <p:nvPicPr>
            <p:cNvPr id="107" name="Google Shape;107;p11"/>
            <p:cNvPicPr/>
            <p:nvPr/>
          </p:nvPicPr>
          <p:blipFill rotWithShape="1">
            <a:blip r:embed="rId4">
              <a:alphaModFix/>
            </a:blip>
            <a:stretch>
              <a:fillRect/>
            </a:stretch>
          </p:blipFill>
          <p:spPr>
            <a:xfrm>
              <a:off x="676700" y="1222375"/>
              <a:ext cx="3548174" cy="4613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" name="Google Shape;108;p11"/>
            <p:cNvSpPr/>
            <p:nvPr/>
          </p:nvSpPr>
          <p:spPr>
            <a:xfrm>
              <a:off x="3684225" y="1544950"/>
              <a:ext cx="480300" cy="414600"/>
            </a:xfrm>
            <a:prstGeom prst="rect">
              <a:avLst/>
            </a:prstGeom>
            <a:noFill/>
            <a:ln w="38100" cap="flat" cmpd="sng">
              <a:solidFill>
                <a:schemeClr val="accent4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10800000" flipH="1">
              <a:off x="1252900" y="4380200"/>
              <a:ext cx="2524500" cy="1224900"/>
            </a:xfrm>
            <a:prstGeom prst="rect">
              <a:avLst/>
            </a:prstGeom>
            <a:noFill/>
            <a:ln w="38100" cap="flat" cmpd="sng">
              <a:solidFill>
                <a:schemeClr val="accent4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110" name="Google Shape;110;p11"/>
          <p:cNvSpPr/>
          <p:nvPr/>
        </p:nvSpPr>
        <p:spPr>
          <a:xfrm>
            <a:off x="8540299" y="1322882"/>
            <a:ext cx="378300" cy="358800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500" b="1"/>
              <a:t>4</a:t>
            </a:r>
            <a:endParaRPr sz="1500" b="1"/>
          </a:p>
        </p:txBody>
      </p:sp>
      <p:sp>
        <p:nvSpPr>
          <p:cNvPr id="111" name="Google Shape;111;p11"/>
          <p:cNvSpPr/>
          <p:nvPr/>
        </p:nvSpPr>
        <p:spPr>
          <a:xfrm>
            <a:off x="7605006" y="3916979"/>
            <a:ext cx="378300" cy="358800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500" b="1"/>
              <a:t>5</a:t>
            </a:r>
            <a:endParaRPr sz="1500" b="1"/>
          </a:p>
        </p:txBody>
      </p:sp>
      <p:sp>
        <p:nvSpPr>
          <p:cNvPr id="112" name="Google Shape;112;p11"/>
          <p:cNvSpPr txBox="1"/>
          <p:nvPr/>
        </p:nvSpPr>
        <p:spPr>
          <a:xfrm>
            <a:off x="9377652" y="2834442"/>
            <a:ext cx="2383200" cy="841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④ 메뉴선택 화면으로 이동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endParaRPr>
              <a:solidFill>
                <a:schemeClr val="lt1"/>
              </a:solidFill>
              <a:latin typeface="나눔바른고딕"/>
              <a:ea typeface="나눔바른고딕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>
                <a:solidFill>
                  <a:schemeClr val="lt1"/>
                </a:solidFill>
                <a:latin typeface="나눔바른고딕"/>
                <a:ea typeface="나눔바른고딕"/>
                <a:cs typeface="Helvetica Neue"/>
                <a:sym typeface="Helvetica Neue"/>
              </a:rPr>
              <a:t>⑤ 해당 결제 페이지로 이동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>
              <a:solidFill>
                <a:schemeClr val="lt1"/>
              </a:solidFill>
              <a:latin typeface="나눔바른고딕"/>
              <a:ea typeface="나눔바른고딕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>
              <a:solidFill>
                <a:schemeClr val="lt1"/>
              </a:solidFill>
              <a:latin typeface="나눔바른고딕"/>
              <a:ea typeface="나눔바른고딕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>
              <a:solidFill>
                <a:schemeClr val="lt1"/>
              </a:solidFill>
              <a:latin typeface="나눔바른고딕"/>
              <a:ea typeface="나눔바른고딕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>
              <a:solidFill>
                <a:schemeClr val="lt1"/>
              </a:solidFill>
              <a:latin typeface="나눔바른고딕"/>
              <a:ea typeface="나눔바른고딕"/>
              <a:cs typeface="Helvetica Neue"/>
              <a:sym typeface="Helvetica Neue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943600" y="1249399"/>
            <a:ext cx="0" cy="4469476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Google Shape;72;p10"/>
          <p:cNvSpPr txBox="1"/>
          <p:nvPr/>
        </p:nvSpPr>
        <p:spPr>
          <a:xfrm>
            <a:off x="5009238" y="499514"/>
            <a:ext cx="2173500" cy="646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sz="3600" b="1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화면설계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319</Words>
  <Application>Microsoft Macintosh PowerPoint</Application>
  <PresentationFormat>Widescreen</PresentationFormat>
  <Paragraphs>144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23</vt:i4>
      </vt:variant>
    </vt:vector>
  </HeadingPairs>
  <TitlesOfParts>
    <vt:vector size="38" baseType="lpstr">
      <vt:lpstr>Malgun Gothic</vt:lpstr>
      <vt:lpstr>Malgun Gothic</vt:lpstr>
      <vt:lpstr>나눔바른고딕</vt:lpstr>
      <vt:lpstr>Arial</vt:lpstr>
      <vt:lpstr>Calibri</vt:lpstr>
      <vt:lpstr>Calibri Light</vt:lpstr>
      <vt:lpstr>Franklin Gothic Medium</vt:lpstr>
      <vt:lpstr>Helvetica Neue</vt:lpstr>
      <vt:lpstr>Wingdings</vt:lpstr>
      <vt:lpstr>Office 테마</vt:lpstr>
      <vt:lpstr>1_Office 테마</vt:lpstr>
      <vt:lpstr>2_Office 테마</vt:lpstr>
      <vt:lpstr>3_Office 테마</vt:lpstr>
      <vt:lpstr>4_Office 테마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jihye</dc:creator>
  <cp:lastModifiedBy>최정은(국제학전공)</cp:lastModifiedBy>
  <cp:revision>26</cp:revision>
  <dcterms:modified xsi:type="dcterms:W3CDTF">2020-12-11T07:47:52Z</dcterms:modified>
  <cp:version/>
</cp:coreProperties>
</file>